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9" r:id="rId2"/>
    <p:sldId id="287" r:id="rId3"/>
    <p:sldId id="298" r:id="rId4"/>
    <p:sldId id="276" r:id="rId5"/>
    <p:sldId id="279" r:id="rId6"/>
    <p:sldId id="292" r:id="rId7"/>
    <p:sldId id="29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2"/>
    <p:restoredTop sz="95878"/>
  </p:normalViewPr>
  <p:slideViewPr>
    <p:cSldViewPr snapToGrid="0">
      <p:cViewPr varScale="1">
        <p:scale>
          <a:sx n="74" d="100"/>
          <a:sy n="74" d="100"/>
        </p:scale>
        <p:origin x="28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7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Frangos" userId="e14ebe9017ad51a8" providerId="LiveId" clId="{8A933E9E-B16F-4275-8FD7-6F16937EDB47}"/>
    <pc:docChg chg="delSld modSld">
      <pc:chgData name="Sara Frangos" userId="e14ebe9017ad51a8" providerId="LiveId" clId="{8A933E9E-B16F-4275-8FD7-6F16937EDB47}" dt="2026-04-13T13:43:33.834" v="124" actId="20577"/>
      <pc:docMkLst>
        <pc:docMk/>
      </pc:docMkLst>
      <pc:sldChg chg="del">
        <pc:chgData name="Sara Frangos" userId="e14ebe9017ad51a8" providerId="LiveId" clId="{8A933E9E-B16F-4275-8FD7-6F16937EDB47}" dt="2026-04-13T13:42:41.453" v="49" actId="47"/>
        <pc:sldMkLst>
          <pc:docMk/>
          <pc:sldMk cId="467723480" sldId="260"/>
        </pc:sldMkLst>
      </pc:sldChg>
      <pc:sldChg chg="del">
        <pc:chgData name="Sara Frangos" userId="e14ebe9017ad51a8" providerId="LiveId" clId="{8A933E9E-B16F-4275-8FD7-6F16937EDB47}" dt="2026-04-13T13:42:39.570" v="48" actId="47"/>
        <pc:sldMkLst>
          <pc:docMk/>
          <pc:sldMk cId="2769944277" sldId="270"/>
        </pc:sldMkLst>
      </pc:sldChg>
      <pc:sldChg chg="modSp mod">
        <pc:chgData name="Sara Frangos" userId="e14ebe9017ad51a8" providerId="LiveId" clId="{8A933E9E-B16F-4275-8FD7-6F16937EDB47}" dt="2026-04-13T13:43:10.066" v="88" actId="20577"/>
        <pc:sldMkLst>
          <pc:docMk/>
          <pc:sldMk cId="2154012557" sldId="276"/>
        </pc:sldMkLst>
        <pc:spChg chg="mod">
          <ac:chgData name="Sara Frangos" userId="e14ebe9017ad51a8" providerId="LiveId" clId="{8A933E9E-B16F-4275-8FD7-6F16937EDB47}" dt="2026-04-13T13:43:10.066" v="88" actId="20577"/>
          <ac:spMkLst>
            <pc:docMk/>
            <pc:sldMk cId="2154012557" sldId="276"/>
            <ac:spMk id="2" creationId="{185ABCFA-15C5-0299-E9DE-E1922EA93BD7}"/>
          </ac:spMkLst>
        </pc:spChg>
      </pc:sldChg>
      <pc:sldChg chg="modSp mod">
        <pc:chgData name="Sara Frangos" userId="e14ebe9017ad51a8" providerId="LiveId" clId="{8A933E9E-B16F-4275-8FD7-6F16937EDB47}" dt="2026-04-13T13:43:15.299" v="100" actId="20577"/>
        <pc:sldMkLst>
          <pc:docMk/>
          <pc:sldMk cId="2251439759" sldId="279"/>
        </pc:sldMkLst>
        <pc:spChg chg="mod">
          <ac:chgData name="Sara Frangos" userId="e14ebe9017ad51a8" providerId="LiveId" clId="{8A933E9E-B16F-4275-8FD7-6F16937EDB47}" dt="2026-04-13T13:43:15.299" v="100" actId="20577"/>
          <ac:spMkLst>
            <pc:docMk/>
            <pc:sldMk cId="2251439759" sldId="279"/>
            <ac:spMk id="2" creationId="{CC2DC7D8-8829-3C40-9DC3-13A945867348}"/>
          </ac:spMkLst>
        </pc:spChg>
      </pc:sldChg>
      <pc:sldChg chg="del">
        <pc:chgData name="Sara Frangos" userId="e14ebe9017ad51a8" providerId="LiveId" clId="{8A933E9E-B16F-4275-8FD7-6F16937EDB47}" dt="2026-04-13T13:42:42.819" v="50" actId="47"/>
        <pc:sldMkLst>
          <pc:docMk/>
          <pc:sldMk cId="1799818986" sldId="280"/>
        </pc:sldMkLst>
      </pc:sldChg>
      <pc:sldChg chg="del">
        <pc:chgData name="Sara Frangos" userId="e14ebe9017ad51a8" providerId="LiveId" clId="{8A933E9E-B16F-4275-8FD7-6F16937EDB47}" dt="2026-04-13T13:42:38.212" v="47" actId="47"/>
        <pc:sldMkLst>
          <pc:docMk/>
          <pc:sldMk cId="515814585" sldId="286"/>
        </pc:sldMkLst>
      </pc:sldChg>
      <pc:sldChg chg="modSp mod">
        <pc:chgData name="Sara Frangos" userId="e14ebe9017ad51a8" providerId="LiveId" clId="{8A933E9E-B16F-4275-8FD7-6F16937EDB47}" dt="2026-04-13T13:43:02.653" v="76" actId="20577"/>
        <pc:sldMkLst>
          <pc:docMk/>
          <pc:sldMk cId="2363603125" sldId="287"/>
        </pc:sldMkLst>
        <pc:spChg chg="mod">
          <ac:chgData name="Sara Frangos" userId="e14ebe9017ad51a8" providerId="LiveId" clId="{8A933E9E-B16F-4275-8FD7-6F16937EDB47}" dt="2026-04-13T13:43:02.653" v="76" actId="20577"/>
          <ac:spMkLst>
            <pc:docMk/>
            <pc:sldMk cId="2363603125" sldId="287"/>
            <ac:spMk id="4" creationId="{B42E7EFB-8128-0D3D-BCED-AE4FFC1A676A}"/>
          </ac:spMkLst>
        </pc:spChg>
      </pc:sldChg>
      <pc:sldChg chg="del">
        <pc:chgData name="Sara Frangos" userId="e14ebe9017ad51a8" providerId="LiveId" clId="{8A933E9E-B16F-4275-8FD7-6F16937EDB47}" dt="2026-04-13T13:42:46.370" v="52" actId="47"/>
        <pc:sldMkLst>
          <pc:docMk/>
          <pc:sldMk cId="2402088780" sldId="289"/>
        </pc:sldMkLst>
      </pc:sldChg>
      <pc:sldChg chg="modSp mod">
        <pc:chgData name="Sara Frangos" userId="e14ebe9017ad51a8" providerId="LiveId" clId="{8A933E9E-B16F-4275-8FD7-6F16937EDB47}" dt="2026-04-13T13:43:33.834" v="124" actId="20577"/>
        <pc:sldMkLst>
          <pc:docMk/>
          <pc:sldMk cId="2846884490" sldId="290"/>
        </pc:sldMkLst>
        <pc:spChg chg="mod">
          <ac:chgData name="Sara Frangos" userId="e14ebe9017ad51a8" providerId="LiveId" clId="{8A933E9E-B16F-4275-8FD7-6F16937EDB47}" dt="2026-04-13T13:43:33.834" v="124" actId="20577"/>
          <ac:spMkLst>
            <pc:docMk/>
            <pc:sldMk cId="2846884490" sldId="290"/>
            <ac:spMk id="4" creationId="{541D208D-6582-96BB-4597-E12D120F8DEF}"/>
          </ac:spMkLst>
        </pc:spChg>
      </pc:sldChg>
      <pc:sldChg chg="del">
        <pc:chgData name="Sara Frangos" userId="e14ebe9017ad51a8" providerId="LiveId" clId="{8A933E9E-B16F-4275-8FD7-6F16937EDB47}" dt="2026-04-13T13:42:44.546" v="51" actId="47"/>
        <pc:sldMkLst>
          <pc:docMk/>
          <pc:sldMk cId="2720489490" sldId="291"/>
        </pc:sldMkLst>
      </pc:sldChg>
      <pc:sldChg chg="modSp mod">
        <pc:chgData name="Sara Frangos" userId="e14ebe9017ad51a8" providerId="LiveId" clId="{8A933E9E-B16F-4275-8FD7-6F16937EDB47}" dt="2026-04-13T13:43:29.075" v="112" actId="20577"/>
        <pc:sldMkLst>
          <pc:docMk/>
          <pc:sldMk cId="213661546" sldId="292"/>
        </pc:sldMkLst>
        <pc:spChg chg="mod">
          <ac:chgData name="Sara Frangos" userId="e14ebe9017ad51a8" providerId="LiveId" clId="{8A933E9E-B16F-4275-8FD7-6F16937EDB47}" dt="2026-04-13T13:43:29.075" v="112" actId="20577"/>
          <ac:spMkLst>
            <pc:docMk/>
            <pc:sldMk cId="213661546" sldId="292"/>
            <ac:spMk id="4" creationId="{573E473E-0057-5797-26A8-67DBD1EB7187}"/>
          </ac:spMkLst>
        </pc:spChg>
      </pc:sldChg>
      <pc:sldChg chg="modSp mod">
        <pc:chgData name="Sara Frangos" userId="e14ebe9017ad51a8" providerId="LiveId" clId="{8A933E9E-B16F-4275-8FD7-6F16937EDB47}" dt="2026-04-13T13:42:58.895" v="64" actId="20577"/>
        <pc:sldMkLst>
          <pc:docMk/>
          <pc:sldMk cId="3237745226" sldId="298"/>
        </pc:sldMkLst>
        <pc:spChg chg="mod">
          <ac:chgData name="Sara Frangos" userId="e14ebe9017ad51a8" providerId="LiveId" clId="{8A933E9E-B16F-4275-8FD7-6F16937EDB47}" dt="2026-04-13T13:42:58.895" v="64" actId="20577"/>
          <ac:spMkLst>
            <pc:docMk/>
            <pc:sldMk cId="3237745226" sldId="298"/>
            <ac:spMk id="7" creationId="{9747E311-B7D3-7F19-A2DC-D6FD0CD06E1A}"/>
          </ac:spMkLst>
        </pc:spChg>
      </pc:sldChg>
      <pc:sldChg chg="modSp mod">
        <pc:chgData name="Sara Frangos" userId="e14ebe9017ad51a8" providerId="LiveId" clId="{8A933E9E-B16F-4275-8FD7-6F16937EDB47}" dt="2026-04-13T13:42:34.549" v="46" actId="20577"/>
        <pc:sldMkLst>
          <pc:docMk/>
          <pc:sldMk cId="4272417378" sldId="299"/>
        </pc:sldMkLst>
        <pc:spChg chg="mod">
          <ac:chgData name="Sara Frangos" userId="e14ebe9017ad51a8" providerId="LiveId" clId="{8A933E9E-B16F-4275-8FD7-6F16937EDB47}" dt="2026-04-13T13:42:14.979" v="19" actId="20577"/>
          <ac:spMkLst>
            <pc:docMk/>
            <pc:sldMk cId="4272417378" sldId="299"/>
            <ac:spMk id="4" creationId="{42DCAF75-2951-4528-A704-92F535BAE66C}"/>
          </ac:spMkLst>
        </pc:spChg>
        <pc:spChg chg="mod">
          <ac:chgData name="Sara Frangos" userId="e14ebe9017ad51a8" providerId="LiveId" clId="{8A933E9E-B16F-4275-8FD7-6F16937EDB47}" dt="2026-04-13T13:42:34.549" v="46" actId="20577"/>
          <ac:spMkLst>
            <pc:docMk/>
            <pc:sldMk cId="4272417378" sldId="299"/>
            <ac:spMk id="5" creationId="{3F64DAE7-84F4-A590-7D86-9D31C78CE51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DC6D-DABB-E0A6-F256-DA89B4D87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2AB7BC-557A-6C27-AA81-F989D9EC5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4A25F5-2BBB-CF71-A44A-4573A5353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30895-BB8A-9E4F-59C4-A8DF10207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96B73-7687-7A68-45FF-34C66E9A7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5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F665B-BE2A-6116-8053-637E36CE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94326-3E85-CDF2-ED3A-89E1AB363A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20856-F5A2-0491-D9AD-EDBADBDA9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9CD2ED-E751-E897-A7AE-711B62E2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C1464-26EF-8E76-1D71-29965E6AE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3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778D89-4376-7C63-6260-125A653DD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D1BC4-914E-4B48-87FF-648A6A19A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52D97-47AB-42EA-4AE2-4D67BE424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A12E9-8BDD-FB83-8548-22CCA3D50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E1E84-7044-9314-84AD-F573EDA3C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0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12011-D102-B2BF-EF11-34110DB45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768AF-0141-C4D3-F8DA-1C5325AACE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60C05-C934-E546-BDB9-24858C7F7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9EA3-3975-858E-E860-945355C17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4878B-6C01-B891-4418-3856CAE3B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7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ECE68-1920-948C-8888-8D062721A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B292F-FF86-985E-AE46-C665D3A99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BB7D5-B6EF-12D5-77B6-861B1BFEA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DFA41-A123-794C-790A-18984CF2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92DFD-C442-7E89-534C-D5D7A9041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72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B3486-4859-9348-B59F-0BD597C62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27E27-DB3B-2A49-4F3B-1502736B9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A8967A-02FE-9F45-B7D8-52A2ECC1C2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D82A1E-A5D0-B427-9EB3-5E30F414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ACEC6-ACA2-FBB7-930D-D8E70E9B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AC0E2C-E028-0B27-93BC-ADB243793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4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B0A36-1844-C585-9DFF-C1EF6C808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F0C704-0D2F-FC5E-ADA5-CA7724E99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880B5-F92E-105A-57BE-0AD41F9A5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88BF66-4A73-01ED-3A93-375DE1B28E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D4DA3C-DC5D-1CC4-2CBA-24476A98F6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9FF78A-CAF2-5A75-B954-34F8E868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688479-7E8A-070B-3D38-268FE2FCA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A4860D-65D9-26B4-1063-2392686AB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91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7740D-E00B-3E02-0045-837A221D2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621D21-7D4C-BC42-E348-47ED69CBC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3BE49-C2E5-ACCC-DDF9-7837A2D7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C7EAB1-73D5-548C-B360-E48323F8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8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087160-0C6F-0EDA-6160-B1178AD27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E0553E-5971-ED88-EC8D-3072A6CE5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0FD08-8611-CEFD-004C-88C6CF4F1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33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432C3-4E3D-CD3F-9F38-5A779D9D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A0617-738C-EBD2-EF31-CEA955BA4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2ED3D2-4D15-D6B0-661F-489AD7BFDC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50F5F-E0F1-CF43-4DAB-17027B944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BC2641-65EC-B0BD-A2B7-E5905F547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25CDAD-FB19-0000-6098-29BAD1091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97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2C31D-CC44-C8E3-6D2C-4F50FCABD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2B861E-33E9-917F-639B-6EA204F25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ADD29F-E6AD-AC30-C651-E3395B8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37CC8-0E04-5D6F-3C94-8E5F65662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DE3788-C4AF-8565-FC4D-553DF9D8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B15161-F186-18A3-8DB7-D29B3443B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2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756912-D380-199E-630E-0EB133C79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3142F-C06F-2CFB-F910-B8EC23806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90320-8D75-C5D3-BC07-1A681E0993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77E2A-3A29-B946-BA33-56A1F1F475BE}" type="datetimeFigureOut">
              <a:rPr lang="en-US" smtClean="0"/>
              <a:t>4/13/2026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A9AC-13D7-5FF6-214D-BC4CE47AC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AFF6B-54B3-1540-57E6-39EB1DB4B8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9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DCAF75-2951-4528-A704-92F535BAE66C}"/>
              </a:ext>
            </a:extLst>
          </p:cNvPr>
          <p:cNvSpPr txBox="1"/>
          <p:nvPr/>
        </p:nvSpPr>
        <p:spPr>
          <a:xfrm>
            <a:off x="904973" y="406838"/>
            <a:ext cx="7607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Figure 1-Figure supplement 1-Source Data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64DAE7-84F4-A590-7D86-9D31C78CE517}"/>
              </a:ext>
            </a:extLst>
          </p:cNvPr>
          <p:cNvSpPr txBox="1"/>
          <p:nvPr/>
        </p:nvSpPr>
        <p:spPr>
          <a:xfrm>
            <a:off x="904973" y="1272619"/>
            <a:ext cx="108031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Subsequent pages contain labelled images for western blots pertaining </a:t>
            </a:r>
            <a:r>
              <a:rPr lang="en-CA" b="1" dirty="0"/>
              <a:t>to Figure 1-figure supplement 1</a:t>
            </a:r>
            <a:r>
              <a:rPr lang="en-CA" dirty="0"/>
              <a:t> for:</a:t>
            </a:r>
          </a:p>
          <a:p>
            <a:pPr marL="342900" indent="-342900">
              <a:buAutoNum type="arabicPeriod"/>
            </a:pPr>
            <a:r>
              <a:rPr lang="en-CA" dirty="0"/>
              <a:t>P-p38 MAPK (T180/182)</a:t>
            </a:r>
          </a:p>
          <a:p>
            <a:pPr marL="342900" indent="-342900">
              <a:buAutoNum type="arabicPeriod"/>
            </a:pPr>
            <a:r>
              <a:rPr lang="en-CA" dirty="0"/>
              <a:t>P-ERK1/2 (T202/Y204)</a:t>
            </a:r>
          </a:p>
          <a:p>
            <a:pPr marL="342900" indent="-342900">
              <a:buAutoNum type="arabicPeriod"/>
            </a:pPr>
            <a:r>
              <a:rPr lang="en-CA" dirty="0"/>
              <a:t>P-AKT (S473)</a:t>
            </a:r>
          </a:p>
          <a:p>
            <a:pPr marL="342900" indent="-342900">
              <a:buAutoNum type="arabicPeriod"/>
            </a:pPr>
            <a:r>
              <a:rPr lang="en-CA" dirty="0"/>
              <a:t>P-mTOR (S2488)</a:t>
            </a:r>
          </a:p>
          <a:p>
            <a:pPr marL="342900" indent="-342900">
              <a:buAutoNum type="arabicPeriod"/>
            </a:pPr>
            <a:r>
              <a:rPr lang="en-CA" dirty="0"/>
              <a:t>P-p70-S6K1</a:t>
            </a:r>
          </a:p>
          <a:p>
            <a:pPr marL="342900" indent="-342900">
              <a:buAutoNum type="arabicPeriod"/>
            </a:pPr>
            <a:r>
              <a:rPr lang="en-CA" dirty="0"/>
              <a:t>P-eEF2 (T56)</a:t>
            </a:r>
          </a:p>
          <a:p>
            <a:pPr marL="342900" indent="-342900">
              <a:buAutoNum type="arabicPeriod"/>
            </a:pPr>
            <a:endParaRPr lang="en-CA" dirty="0"/>
          </a:p>
          <a:p>
            <a:r>
              <a:rPr lang="en-CA" dirty="0"/>
              <a:t>All images show the full membrane overlaid with the ladder to confirm target at expected molecular weight, full membrane with sample IDs indicated (B/BEN = benign), T/TUM = tumor (biological replicates 1-6), and the representative image used in Figure 1F.</a:t>
            </a:r>
          </a:p>
        </p:txBody>
      </p:sp>
    </p:spTree>
    <p:extLst>
      <p:ext uri="{BB962C8B-B14F-4D97-AF65-F5344CB8AC3E}">
        <p14:creationId xmlns:p14="http://schemas.microsoft.com/office/powerpoint/2010/main" val="4272417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-up of a test&#10;&#10;Description automatically generated">
            <a:extLst>
              <a:ext uri="{FF2B5EF4-FFF2-40B4-BE49-F238E27FC236}">
                <a16:creationId xmlns:a16="http://schemas.microsoft.com/office/drawing/2014/main" id="{8721EFBD-98A9-E4A7-442D-5D02298FD7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9932" y="1544220"/>
            <a:ext cx="4733013" cy="4733013"/>
          </a:xfrm>
          <a:prstGeom prst="rect">
            <a:avLst/>
          </a:prstGeom>
        </p:spPr>
      </p:pic>
      <p:pic>
        <p:nvPicPr>
          <p:cNvPr id="2" name="Picture 1" descr="A black rectangular object on a black background&#10;&#10;Description automatically generated">
            <a:extLst>
              <a:ext uri="{FF2B5EF4-FFF2-40B4-BE49-F238E27FC236}">
                <a16:creationId xmlns:a16="http://schemas.microsoft.com/office/drawing/2014/main" id="{44780D2E-C747-53AE-A799-033ABA72CB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23" y="1544220"/>
            <a:ext cx="4733013" cy="4733013"/>
          </a:xfrm>
          <a:prstGeom prst="rect">
            <a:avLst/>
          </a:prstGeom>
        </p:spPr>
      </p:pic>
      <p:pic>
        <p:nvPicPr>
          <p:cNvPr id="3" name="Picture 2" descr="A close-up of a test&#10;&#10;Description automatically generated">
            <a:extLst>
              <a:ext uri="{FF2B5EF4-FFF2-40B4-BE49-F238E27FC236}">
                <a16:creationId xmlns:a16="http://schemas.microsoft.com/office/drawing/2014/main" id="{11488358-A8FF-5AE2-0AFE-8D3428B2242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02508" y="1552103"/>
            <a:ext cx="4733013" cy="47330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2E7EFB-8128-0D3D-BCED-AE4FFC1A676A}"/>
              </a:ext>
            </a:extLst>
          </p:cNvPr>
          <p:cNvSpPr txBox="1"/>
          <p:nvPr/>
        </p:nvSpPr>
        <p:spPr>
          <a:xfrm>
            <a:off x="180054" y="285948"/>
            <a:ext cx="2045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800" b="1" dirty="0"/>
              <a:t>P-p38 MAPK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F715E71-91D0-E5E1-9D0E-02CFDB2F84EC}"/>
              </a:ext>
            </a:extLst>
          </p:cNvPr>
          <p:cNvSpPr txBox="1"/>
          <p:nvPr/>
        </p:nvSpPr>
        <p:spPr>
          <a:xfrm>
            <a:off x="950873" y="1174888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B86957A-16D1-ECC9-DBC6-C60303FC6B2A}"/>
              </a:ext>
            </a:extLst>
          </p:cNvPr>
          <p:cNvSpPr txBox="1"/>
          <p:nvPr/>
        </p:nvSpPr>
        <p:spPr>
          <a:xfrm>
            <a:off x="6351458" y="1182771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267606-F233-E863-4A63-BD1DEC48ABD3}"/>
              </a:ext>
            </a:extLst>
          </p:cNvPr>
          <p:cNvSpPr txBox="1"/>
          <p:nvPr/>
        </p:nvSpPr>
        <p:spPr>
          <a:xfrm>
            <a:off x="367572" y="3539217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FF0000"/>
                </a:solidFill>
              </a:rPr>
              <a:t>25 kDa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3009FD-86FF-2653-4048-2FC56345B85E}"/>
              </a:ext>
            </a:extLst>
          </p:cNvPr>
          <p:cNvSpPr txBox="1"/>
          <p:nvPr/>
        </p:nvSpPr>
        <p:spPr>
          <a:xfrm>
            <a:off x="367572" y="3223557"/>
            <a:ext cx="686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>
                <a:solidFill>
                  <a:srgbClr val="FF0000"/>
                </a:solidFill>
              </a:rPr>
              <a:t>37 kDa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EF063-A971-A49E-3069-DA7AD285333F}"/>
              </a:ext>
            </a:extLst>
          </p:cNvPr>
          <p:cNvSpPr txBox="1"/>
          <p:nvPr/>
        </p:nvSpPr>
        <p:spPr>
          <a:xfrm>
            <a:off x="9933680" y="231846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FBADCE-3CE3-AB11-6FFA-EFD304EE2D8C}"/>
              </a:ext>
            </a:extLst>
          </p:cNvPr>
          <p:cNvSpPr txBox="1"/>
          <p:nvPr/>
        </p:nvSpPr>
        <p:spPr>
          <a:xfrm>
            <a:off x="10308187" y="231715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7118CD-4853-40A0-ADFB-66C12330B8EB}"/>
              </a:ext>
            </a:extLst>
          </p:cNvPr>
          <p:cNvSpPr txBox="1"/>
          <p:nvPr/>
        </p:nvSpPr>
        <p:spPr>
          <a:xfrm>
            <a:off x="10884886" y="228972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F93501-D760-A984-FA1A-EFCE1C8BFF67}"/>
              </a:ext>
            </a:extLst>
          </p:cNvPr>
          <p:cNvSpPr txBox="1"/>
          <p:nvPr/>
        </p:nvSpPr>
        <p:spPr>
          <a:xfrm>
            <a:off x="11293957" y="228972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049088-AA52-1C7A-08E9-5402CA7AD8E6}"/>
              </a:ext>
            </a:extLst>
          </p:cNvPr>
          <p:cNvSpPr txBox="1"/>
          <p:nvPr/>
        </p:nvSpPr>
        <p:spPr>
          <a:xfrm>
            <a:off x="8109489" y="528693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pic>
        <p:nvPicPr>
          <p:cNvPr id="32" name="Picture 31" descr="A close-up of a test&#10;&#10;Description automatically generated">
            <a:extLst>
              <a:ext uri="{FF2B5EF4-FFF2-40B4-BE49-F238E27FC236}">
                <a16:creationId xmlns:a16="http://schemas.microsoft.com/office/drawing/2014/main" id="{AFF39204-228A-42D2-46D0-E099E431EC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9909" t="36369" r="23205" b="60173"/>
          <a:stretch/>
        </p:blipFill>
        <p:spPr>
          <a:xfrm>
            <a:off x="9820770" y="528693"/>
            <a:ext cx="2015323" cy="41331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53F4698-DD6A-8945-B173-61B963C3885B}"/>
              </a:ext>
            </a:extLst>
          </p:cNvPr>
          <p:cNvSpPr txBox="1"/>
          <p:nvPr/>
        </p:nvSpPr>
        <p:spPr>
          <a:xfrm>
            <a:off x="6215251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593965-8B61-385E-07E0-7107EDE31899}"/>
              </a:ext>
            </a:extLst>
          </p:cNvPr>
          <p:cNvSpPr txBox="1"/>
          <p:nvPr/>
        </p:nvSpPr>
        <p:spPr>
          <a:xfrm>
            <a:off x="6568544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91A9F2-C91A-EF6B-CC02-150DBE57565C}"/>
              </a:ext>
            </a:extLst>
          </p:cNvPr>
          <p:cNvSpPr txBox="1"/>
          <p:nvPr/>
        </p:nvSpPr>
        <p:spPr>
          <a:xfrm>
            <a:off x="7013155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C4F4A14-E241-9068-F955-ACFC2B6E1FB6}"/>
              </a:ext>
            </a:extLst>
          </p:cNvPr>
          <p:cNvSpPr txBox="1"/>
          <p:nvPr/>
        </p:nvSpPr>
        <p:spPr>
          <a:xfrm>
            <a:off x="7423734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08827C5-3A21-9496-1976-AA0799856319}"/>
              </a:ext>
            </a:extLst>
          </p:cNvPr>
          <p:cNvSpPr txBox="1"/>
          <p:nvPr/>
        </p:nvSpPr>
        <p:spPr>
          <a:xfrm>
            <a:off x="7789290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90949E-B79F-2203-82A1-A49A44F50B2F}"/>
              </a:ext>
            </a:extLst>
          </p:cNvPr>
          <p:cNvSpPr txBox="1"/>
          <p:nvPr/>
        </p:nvSpPr>
        <p:spPr>
          <a:xfrm>
            <a:off x="8203699" y="2750310"/>
            <a:ext cx="3273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317E251-90BB-67ED-9A45-D1188B44280C}"/>
              </a:ext>
            </a:extLst>
          </p:cNvPr>
          <p:cNvSpPr txBox="1"/>
          <p:nvPr/>
        </p:nvSpPr>
        <p:spPr>
          <a:xfrm>
            <a:off x="6414362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F502C7-95AF-977A-0D5C-207625C816A5}"/>
              </a:ext>
            </a:extLst>
          </p:cNvPr>
          <p:cNvSpPr txBox="1"/>
          <p:nvPr/>
        </p:nvSpPr>
        <p:spPr>
          <a:xfrm>
            <a:off x="6802763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45F25C2-034B-5EA7-6CF0-52AC1C803DF0}"/>
              </a:ext>
            </a:extLst>
          </p:cNvPr>
          <p:cNvSpPr txBox="1"/>
          <p:nvPr/>
        </p:nvSpPr>
        <p:spPr>
          <a:xfrm>
            <a:off x="7197834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404DA9C-036C-8BD9-C051-1DD1B6ACBCC7}"/>
              </a:ext>
            </a:extLst>
          </p:cNvPr>
          <p:cNvSpPr txBox="1"/>
          <p:nvPr/>
        </p:nvSpPr>
        <p:spPr>
          <a:xfrm>
            <a:off x="7598420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66EFBB9-098C-E94C-7AA4-731AFB8F2AA3}"/>
              </a:ext>
            </a:extLst>
          </p:cNvPr>
          <p:cNvSpPr txBox="1"/>
          <p:nvPr/>
        </p:nvSpPr>
        <p:spPr>
          <a:xfrm>
            <a:off x="7999006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422BFC5-19DA-B9F3-A1A9-84AB77BFAAEE}"/>
              </a:ext>
            </a:extLst>
          </p:cNvPr>
          <p:cNvSpPr txBox="1"/>
          <p:nvPr/>
        </p:nvSpPr>
        <p:spPr>
          <a:xfrm>
            <a:off x="8373940" y="2750310"/>
            <a:ext cx="3193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050" dirty="0">
                <a:solidFill>
                  <a:srgbClr val="FF0000"/>
                </a:solidFill>
              </a:rPr>
              <a:t>T6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C19A937-C7C8-C055-E12B-D074424CFB0B}"/>
              </a:ext>
            </a:extLst>
          </p:cNvPr>
          <p:cNvCxnSpPr>
            <a:cxnSpLocks/>
          </p:cNvCxnSpPr>
          <p:nvPr/>
        </p:nvCxnSpPr>
        <p:spPr>
          <a:xfrm>
            <a:off x="6261928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5A0D0E7-9E78-C9AB-99AD-84DB6FB90E02}"/>
              </a:ext>
            </a:extLst>
          </p:cNvPr>
          <p:cNvCxnSpPr>
            <a:cxnSpLocks/>
          </p:cNvCxnSpPr>
          <p:nvPr/>
        </p:nvCxnSpPr>
        <p:spPr>
          <a:xfrm>
            <a:off x="6452431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EE6079B-581F-FC7F-1BA6-EB31C56721D2}"/>
              </a:ext>
            </a:extLst>
          </p:cNvPr>
          <p:cNvCxnSpPr>
            <a:cxnSpLocks/>
          </p:cNvCxnSpPr>
          <p:nvPr/>
        </p:nvCxnSpPr>
        <p:spPr>
          <a:xfrm>
            <a:off x="6638171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B6CDB4E2-D02A-23B1-C074-84EEC53DDD10}"/>
              </a:ext>
            </a:extLst>
          </p:cNvPr>
          <p:cNvCxnSpPr>
            <a:cxnSpLocks/>
          </p:cNvCxnSpPr>
          <p:nvPr/>
        </p:nvCxnSpPr>
        <p:spPr>
          <a:xfrm>
            <a:off x="6847727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0AA45C63-5FCA-CF09-1DEC-6A72536D0724}"/>
              </a:ext>
            </a:extLst>
          </p:cNvPr>
          <p:cNvCxnSpPr>
            <a:cxnSpLocks/>
          </p:cNvCxnSpPr>
          <p:nvPr/>
        </p:nvCxnSpPr>
        <p:spPr>
          <a:xfrm>
            <a:off x="7065966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2B6DD8DF-7FDB-9FFF-9ED8-E4374A4ED871}"/>
              </a:ext>
            </a:extLst>
          </p:cNvPr>
          <p:cNvCxnSpPr>
            <a:cxnSpLocks/>
          </p:cNvCxnSpPr>
          <p:nvPr/>
        </p:nvCxnSpPr>
        <p:spPr>
          <a:xfrm>
            <a:off x="7259092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5954BECF-A088-86E2-D9EB-7A712D596862}"/>
              </a:ext>
            </a:extLst>
          </p:cNvPr>
          <p:cNvCxnSpPr>
            <a:cxnSpLocks/>
          </p:cNvCxnSpPr>
          <p:nvPr/>
        </p:nvCxnSpPr>
        <p:spPr>
          <a:xfrm>
            <a:off x="7477798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A36DDF3-8F33-5DBB-FDC3-0B2B7E0EA10D}"/>
              </a:ext>
            </a:extLst>
          </p:cNvPr>
          <p:cNvCxnSpPr>
            <a:cxnSpLocks/>
          </p:cNvCxnSpPr>
          <p:nvPr/>
        </p:nvCxnSpPr>
        <p:spPr>
          <a:xfrm>
            <a:off x="7673431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881ACB7-360B-CB96-EF70-601CF5F38563}"/>
              </a:ext>
            </a:extLst>
          </p:cNvPr>
          <p:cNvCxnSpPr>
            <a:cxnSpLocks/>
          </p:cNvCxnSpPr>
          <p:nvPr/>
        </p:nvCxnSpPr>
        <p:spPr>
          <a:xfrm>
            <a:off x="7859169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38A13B3-D33F-9455-005D-64A20E0C0C35}"/>
              </a:ext>
            </a:extLst>
          </p:cNvPr>
          <p:cNvCxnSpPr>
            <a:cxnSpLocks/>
          </p:cNvCxnSpPr>
          <p:nvPr/>
        </p:nvCxnSpPr>
        <p:spPr>
          <a:xfrm>
            <a:off x="8054433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BE34F8A-30F7-C629-562D-DDA1C11B1B35}"/>
              </a:ext>
            </a:extLst>
          </p:cNvPr>
          <p:cNvCxnSpPr>
            <a:cxnSpLocks/>
          </p:cNvCxnSpPr>
          <p:nvPr/>
        </p:nvCxnSpPr>
        <p:spPr>
          <a:xfrm>
            <a:off x="8268746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360DDF6-73E4-3A2B-273B-47B3F10F8AB7}"/>
              </a:ext>
            </a:extLst>
          </p:cNvPr>
          <p:cNvCxnSpPr>
            <a:cxnSpLocks/>
          </p:cNvCxnSpPr>
          <p:nvPr/>
        </p:nvCxnSpPr>
        <p:spPr>
          <a:xfrm>
            <a:off x="8454485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5D8B43C-EA6A-4C08-DAD4-AA12C99679C5}"/>
              </a:ext>
            </a:extLst>
          </p:cNvPr>
          <p:cNvCxnSpPr>
            <a:cxnSpLocks/>
          </p:cNvCxnSpPr>
          <p:nvPr/>
        </p:nvCxnSpPr>
        <p:spPr>
          <a:xfrm>
            <a:off x="8651768" y="2750310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603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0DB2872D-E322-573F-DA54-E37C7D0AB4B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r="16123" b="13184"/>
          <a:stretch>
            <a:fillRect/>
          </a:stretch>
        </p:blipFill>
        <p:spPr>
          <a:xfrm>
            <a:off x="6491665" y="282682"/>
            <a:ext cx="5466482" cy="565801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747E311-B7D3-7F19-A2DC-D6FD0CD06E1A}"/>
              </a:ext>
            </a:extLst>
          </p:cNvPr>
          <p:cNvSpPr txBox="1"/>
          <p:nvPr/>
        </p:nvSpPr>
        <p:spPr>
          <a:xfrm>
            <a:off x="23550" y="52577"/>
            <a:ext cx="1927131" cy="63094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3500" b="1" dirty="0"/>
              <a:t>P-ERK1/2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A723D2-559E-4B78-AB53-E26A73CB083E}"/>
              </a:ext>
            </a:extLst>
          </p:cNvPr>
          <p:cNvSpPr txBox="1"/>
          <p:nvPr/>
        </p:nvSpPr>
        <p:spPr>
          <a:xfrm>
            <a:off x="7633178" y="2539321"/>
            <a:ext cx="45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8E0C6AB-C703-011F-C158-0730A4D62F09}"/>
              </a:ext>
            </a:extLst>
          </p:cNvPr>
          <p:cNvCxnSpPr>
            <a:cxnSpLocks/>
          </p:cNvCxnSpPr>
          <p:nvPr/>
        </p:nvCxnSpPr>
        <p:spPr>
          <a:xfrm>
            <a:off x="7983557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4E8232A-B032-96A8-FE53-FC5680C11FA5}"/>
              </a:ext>
            </a:extLst>
          </p:cNvPr>
          <p:cNvCxnSpPr>
            <a:cxnSpLocks/>
          </p:cNvCxnSpPr>
          <p:nvPr/>
        </p:nvCxnSpPr>
        <p:spPr>
          <a:xfrm>
            <a:off x="7683030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CA46AEB-8B60-9856-260D-3E9627DF2918}"/>
              </a:ext>
            </a:extLst>
          </p:cNvPr>
          <p:cNvCxnSpPr>
            <a:cxnSpLocks/>
          </p:cNvCxnSpPr>
          <p:nvPr/>
        </p:nvCxnSpPr>
        <p:spPr>
          <a:xfrm>
            <a:off x="8305448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66EAFF-F4C7-58E4-C7DA-348793E09877}"/>
              </a:ext>
            </a:extLst>
          </p:cNvPr>
          <p:cNvCxnSpPr>
            <a:cxnSpLocks/>
          </p:cNvCxnSpPr>
          <p:nvPr/>
        </p:nvCxnSpPr>
        <p:spPr>
          <a:xfrm>
            <a:off x="8603127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3F3E019-1D36-3CC1-040D-37B1C5F95244}"/>
              </a:ext>
            </a:extLst>
          </p:cNvPr>
          <p:cNvCxnSpPr>
            <a:cxnSpLocks/>
          </p:cNvCxnSpPr>
          <p:nvPr/>
        </p:nvCxnSpPr>
        <p:spPr>
          <a:xfrm>
            <a:off x="8943534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2A04150-505C-7171-3762-BE7F5938E1BB}"/>
              </a:ext>
            </a:extLst>
          </p:cNvPr>
          <p:cNvCxnSpPr>
            <a:cxnSpLocks/>
          </p:cNvCxnSpPr>
          <p:nvPr/>
        </p:nvCxnSpPr>
        <p:spPr>
          <a:xfrm>
            <a:off x="922412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0351BEF-E7C5-8EB1-49E5-C29A02E8E04E}"/>
              </a:ext>
            </a:extLst>
          </p:cNvPr>
          <p:cNvCxnSpPr>
            <a:cxnSpLocks/>
          </p:cNvCxnSpPr>
          <p:nvPr/>
        </p:nvCxnSpPr>
        <p:spPr>
          <a:xfrm>
            <a:off x="9555983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89ED80C-3458-9D8D-4BB9-E4C247AA9B19}"/>
              </a:ext>
            </a:extLst>
          </p:cNvPr>
          <p:cNvCxnSpPr>
            <a:cxnSpLocks/>
          </p:cNvCxnSpPr>
          <p:nvPr/>
        </p:nvCxnSpPr>
        <p:spPr>
          <a:xfrm>
            <a:off x="985366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D97395B-FA74-EFA6-DDC3-DB0DEC5DB470}"/>
              </a:ext>
            </a:extLst>
          </p:cNvPr>
          <p:cNvCxnSpPr>
            <a:cxnSpLocks/>
          </p:cNvCxnSpPr>
          <p:nvPr/>
        </p:nvCxnSpPr>
        <p:spPr>
          <a:xfrm>
            <a:off x="10176977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30F43D3-5E01-C5AA-0C80-653F6CBEFB05}"/>
              </a:ext>
            </a:extLst>
          </p:cNvPr>
          <p:cNvCxnSpPr>
            <a:cxnSpLocks/>
          </p:cNvCxnSpPr>
          <p:nvPr/>
        </p:nvCxnSpPr>
        <p:spPr>
          <a:xfrm>
            <a:off x="10449018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78B668-6DB8-2FB8-5CB4-DA84825E2ADD}"/>
              </a:ext>
            </a:extLst>
          </p:cNvPr>
          <p:cNvCxnSpPr>
            <a:cxnSpLocks/>
          </p:cNvCxnSpPr>
          <p:nvPr/>
        </p:nvCxnSpPr>
        <p:spPr>
          <a:xfrm>
            <a:off x="10755242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EA871E4-6827-8059-E436-71B95C04517F}"/>
              </a:ext>
            </a:extLst>
          </p:cNvPr>
          <p:cNvCxnSpPr>
            <a:cxnSpLocks/>
          </p:cNvCxnSpPr>
          <p:nvPr/>
        </p:nvCxnSpPr>
        <p:spPr>
          <a:xfrm>
            <a:off x="1105292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E11D60-26D9-96E8-F644-86BE6572AF4C}"/>
              </a:ext>
            </a:extLst>
          </p:cNvPr>
          <p:cNvCxnSpPr>
            <a:cxnSpLocks/>
          </p:cNvCxnSpPr>
          <p:nvPr/>
        </p:nvCxnSpPr>
        <p:spPr>
          <a:xfrm>
            <a:off x="11367691" y="2539321"/>
            <a:ext cx="0" cy="17076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A97022B-4C75-6C39-C9DF-F161CEBAFE55}"/>
              </a:ext>
            </a:extLst>
          </p:cNvPr>
          <p:cNvSpPr txBox="1"/>
          <p:nvPr/>
        </p:nvSpPr>
        <p:spPr>
          <a:xfrm>
            <a:off x="8255614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84FC781-CA10-7F6A-2E8C-8B17B3E8DBB7}"/>
              </a:ext>
            </a:extLst>
          </p:cNvPr>
          <p:cNvSpPr txBox="1"/>
          <p:nvPr/>
        </p:nvSpPr>
        <p:spPr>
          <a:xfrm>
            <a:off x="8888805" y="2539321"/>
            <a:ext cx="421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EE885A-D0BD-C80E-E0D6-A7A26051AF64}"/>
              </a:ext>
            </a:extLst>
          </p:cNvPr>
          <p:cNvSpPr txBox="1"/>
          <p:nvPr/>
        </p:nvSpPr>
        <p:spPr>
          <a:xfrm>
            <a:off x="9511227" y="2539321"/>
            <a:ext cx="413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B3C6ED-DBE0-64C0-2686-7BB43D3C4565}"/>
              </a:ext>
            </a:extLst>
          </p:cNvPr>
          <p:cNvSpPr txBox="1"/>
          <p:nvPr/>
        </p:nvSpPr>
        <p:spPr>
          <a:xfrm>
            <a:off x="10125102" y="2539321"/>
            <a:ext cx="491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8C9256B-CBE1-31AE-2086-F8E811D4E7F8}"/>
              </a:ext>
            </a:extLst>
          </p:cNvPr>
          <p:cNvSpPr txBox="1"/>
          <p:nvPr/>
        </p:nvSpPr>
        <p:spPr>
          <a:xfrm>
            <a:off x="10696246" y="2539321"/>
            <a:ext cx="428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BA45ED-09D3-663B-0977-472322104DB8}"/>
              </a:ext>
            </a:extLst>
          </p:cNvPr>
          <p:cNvSpPr txBox="1"/>
          <p:nvPr/>
        </p:nvSpPr>
        <p:spPr>
          <a:xfrm>
            <a:off x="7963617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ED24D56-A206-E894-11B1-EACB57890C45}"/>
              </a:ext>
            </a:extLst>
          </p:cNvPr>
          <p:cNvSpPr txBox="1"/>
          <p:nvPr/>
        </p:nvSpPr>
        <p:spPr>
          <a:xfrm>
            <a:off x="8577504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7D44F3-6E2F-52DE-B3D8-0CB71F5ADDDF}"/>
              </a:ext>
            </a:extLst>
          </p:cNvPr>
          <p:cNvSpPr txBox="1"/>
          <p:nvPr/>
        </p:nvSpPr>
        <p:spPr>
          <a:xfrm>
            <a:off x="9199872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1153B84-4531-6DB4-7433-C50F338D7042}"/>
              </a:ext>
            </a:extLst>
          </p:cNvPr>
          <p:cNvSpPr txBox="1"/>
          <p:nvPr/>
        </p:nvSpPr>
        <p:spPr>
          <a:xfrm>
            <a:off x="9813745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1D867A-FD24-F3F0-F066-F2BC203014CD}"/>
              </a:ext>
            </a:extLst>
          </p:cNvPr>
          <p:cNvSpPr txBox="1"/>
          <p:nvPr/>
        </p:nvSpPr>
        <p:spPr>
          <a:xfrm>
            <a:off x="10407727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71F0105-01A7-874C-97C7-9DC23ACB8569}"/>
              </a:ext>
            </a:extLst>
          </p:cNvPr>
          <p:cNvSpPr txBox="1"/>
          <p:nvPr/>
        </p:nvSpPr>
        <p:spPr>
          <a:xfrm>
            <a:off x="11028234" y="2539321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E33318A-16E3-22C0-81AC-8C0CE0A641DD}"/>
              </a:ext>
            </a:extLst>
          </p:cNvPr>
          <p:cNvSpPr txBox="1"/>
          <p:nvPr/>
        </p:nvSpPr>
        <p:spPr>
          <a:xfrm>
            <a:off x="8257585" y="1719684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pic>
        <p:nvPicPr>
          <p:cNvPr id="4" name="Picture 3" descr="A piece of paper on a black surface&#10;&#10;Description automatically generated">
            <a:extLst>
              <a:ext uri="{FF2B5EF4-FFF2-40B4-BE49-F238E27FC236}">
                <a16:creationId xmlns:a16="http://schemas.microsoft.com/office/drawing/2014/main" id="{7EFE994A-035C-CDE8-4CFA-11DA96211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953" y="1954603"/>
            <a:ext cx="4535979" cy="4535979"/>
          </a:xfrm>
          <a:prstGeom prst="rect">
            <a:avLst/>
          </a:prstGeom>
        </p:spPr>
      </p:pic>
      <p:pic>
        <p:nvPicPr>
          <p:cNvPr id="6" name="Picture 5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2E92FFE1-7AD7-C918-B58E-C8EF34E3207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233854" y="1954602"/>
            <a:ext cx="4636021" cy="4636021"/>
          </a:xfrm>
          <a:prstGeom prst="rect">
            <a:avLst/>
          </a:prstGeom>
        </p:spPr>
      </p:pic>
      <p:sp>
        <p:nvSpPr>
          <p:cNvPr id="33" name="Isosceles Triangle 32">
            <a:extLst>
              <a:ext uri="{FF2B5EF4-FFF2-40B4-BE49-F238E27FC236}">
                <a16:creationId xmlns:a16="http://schemas.microsoft.com/office/drawing/2014/main" id="{3487AFBF-10D8-C71B-9C31-A7D5867826E2}"/>
              </a:ext>
            </a:extLst>
          </p:cNvPr>
          <p:cNvSpPr/>
          <p:nvPr/>
        </p:nvSpPr>
        <p:spPr>
          <a:xfrm rot="5400000">
            <a:off x="894339" y="407989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70F2DB6C-3DAF-B124-3C90-771757223D9E}"/>
              </a:ext>
            </a:extLst>
          </p:cNvPr>
          <p:cNvSpPr/>
          <p:nvPr/>
        </p:nvSpPr>
        <p:spPr>
          <a:xfrm rot="5400000">
            <a:off x="817468" y="427227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2" name="Picture 1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2EA25FD7-ED7E-5240-DB38-A63DBC6C9E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46085" t="47138" r="34318" b="46983"/>
          <a:stretch/>
        </p:blipFill>
        <p:spPr>
          <a:xfrm>
            <a:off x="4142190" y="667735"/>
            <a:ext cx="2015323" cy="60098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59F33D-F214-A35A-7FA0-851642C84DC8}"/>
              </a:ext>
            </a:extLst>
          </p:cNvPr>
          <p:cNvSpPr txBox="1"/>
          <p:nvPr/>
        </p:nvSpPr>
        <p:spPr>
          <a:xfrm>
            <a:off x="2410239" y="783560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AB393D-50A3-4DF0-463F-DE333803B462}"/>
              </a:ext>
            </a:extLst>
          </p:cNvPr>
          <p:cNvSpPr txBox="1"/>
          <p:nvPr/>
        </p:nvSpPr>
        <p:spPr>
          <a:xfrm>
            <a:off x="4153626" y="357535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754B992-07FF-C45E-A553-49F44868C1C0}"/>
              </a:ext>
            </a:extLst>
          </p:cNvPr>
          <p:cNvSpPr txBox="1"/>
          <p:nvPr/>
        </p:nvSpPr>
        <p:spPr>
          <a:xfrm>
            <a:off x="4602898" y="357536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93FDBE4-6061-F020-80E2-EC8BB910ABE8}"/>
              </a:ext>
            </a:extLst>
          </p:cNvPr>
          <p:cNvSpPr txBox="1"/>
          <p:nvPr/>
        </p:nvSpPr>
        <p:spPr>
          <a:xfrm>
            <a:off x="5053649" y="354794"/>
            <a:ext cx="4860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BEN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61CE6D1-04DE-D942-AB2E-9553569863B2}"/>
              </a:ext>
            </a:extLst>
          </p:cNvPr>
          <p:cNvSpPr txBox="1"/>
          <p:nvPr/>
        </p:nvSpPr>
        <p:spPr>
          <a:xfrm>
            <a:off x="5554742" y="345172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400" dirty="0"/>
              <a:t>TUM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6BA3E4-7DEA-6CCE-8B40-98BC7F00E1B5}"/>
              </a:ext>
            </a:extLst>
          </p:cNvPr>
          <p:cNvSpPr txBox="1"/>
          <p:nvPr/>
        </p:nvSpPr>
        <p:spPr>
          <a:xfrm>
            <a:off x="1401709" y="1485229"/>
            <a:ext cx="2521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overlaid on ladder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E67D5B-F1F3-2DFB-E081-1D05D7F13323}"/>
              </a:ext>
            </a:extLst>
          </p:cNvPr>
          <p:cNvSpPr txBox="1"/>
          <p:nvPr/>
        </p:nvSpPr>
        <p:spPr>
          <a:xfrm>
            <a:off x="242889" y="4038771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50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CC9A974-667F-42A7-502A-0935F9F2C84C}"/>
              </a:ext>
            </a:extLst>
          </p:cNvPr>
          <p:cNvSpPr txBox="1"/>
          <p:nvPr/>
        </p:nvSpPr>
        <p:spPr>
          <a:xfrm>
            <a:off x="242889" y="4246989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37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745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strip of paper on a black background&#10;&#10;Description automatically generated">
            <a:extLst>
              <a:ext uri="{FF2B5EF4-FFF2-40B4-BE49-F238E27FC236}">
                <a16:creationId xmlns:a16="http://schemas.microsoft.com/office/drawing/2014/main" id="{05D807FE-618F-0481-E883-0FA5FE071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974" y="1535049"/>
            <a:ext cx="4424426" cy="4424426"/>
          </a:xfrm>
          <a:prstGeom prst="rect">
            <a:avLst/>
          </a:prstGeom>
        </p:spPr>
      </p:pic>
      <p:pic>
        <p:nvPicPr>
          <p:cNvPr id="8" name="Picture 7" descr="A close-up of a white background&#10;&#10;Description automatically generated">
            <a:extLst>
              <a:ext uri="{FF2B5EF4-FFF2-40B4-BE49-F238E27FC236}">
                <a16:creationId xmlns:a16="http://schemas.microsoft.com/office/drawing/2014/main" id="{B92534E7-5889-A6D9-C0AD-ECD3FAA0262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553974" y="1535049"/>
            <a:ext cx="4424426" cy="4424426"/>
          </a:xfrm>
          <a:prstGeom prst="rect">
            <a:avLst/>
          </a:prstGeom>
        </p:spPr>
      </p:pic>
      <p:pic>
        <p:nvPicPr>
          <p:cNvPr id="9" name="Picture 8" descr="A close-up of a white background&#10;&#10;Description automatically generated">
            <a:extLst>
              <a:ext uri="{FF2B5EF4-FFF2-40B4-BE49-F238E27FC236}">
                <a16:creationId xmlns:a16="http://schemas.microsoft.com/office/drawing/2014/main" id="{A3E99DA7-DF48-FD82-52D1-99EAEE03A6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5176" y="1537605"/>
            <a:ext cx="4736894" cy="473689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788566-0488-040F-8006-8AECDD4C6077}"/>
              </a:ext>
            </a:extLst>
          </p:cNvPr>
          <p:cNvCxnSpPr/>
          <p:nvPr/>
        </p:nvCxnSpPr>
        <p:spPr>
          <a:xfrm flipV="1">
            <a:off x="1536624" y="3994081"/>
            <a:ext cx="2205038" cy="5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26433E-D1DA-C65C-67B9-0621312B82B1}"/>
              </a:ext>
            </a:extLst>
          </p:cNvPr>
          <p:cNvCxnSpPr/>
          <p:nvPr/>
        </p:nvCxnSpPr>
        <p:spPr>
          <a:xfrm flipV="1">
            <a:off x="1558013" y="3844214"/>
            <a:ext cx="2205038" cy="50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64B5501-3022-6C53-BE5B-1AF331CC4CA4}"/>
              </a:ext>
            </a:extLst>
          </p:cNvPr>
          <p:cNvSpPr txBox="1"/>
          <p:nvPr/>
        </p:nvSpPr>
        <p:spPr>
          <a:xfrm>
            <a:off x="920750" y="3746659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ABCFA-15C5-0299-E9DE-E1922EA93BD7}"/>
              </a:ext>
            </a:extLst>
          </p:cNvPr>
          <p:cNvSpPr txBox="1"/>
          <p:nvPr/>
        </p:nvSpPr>
        <p:spPr>
          <a:xfrm>
            <a:off x="324060" y="226338"/>
            <a:ext cx="24657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P-AKT (S473)</a:t>
            </a: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B3A84CE3-2F72-D03F-5D7C-252B5DA5603A}"/>
              </a:ext>
            </a:extLst>
          </p:cNvPr>
          <p:cNvSpPr/>
          <p:nvPr/>
        </p:nvSpPr>
        <p:spPr>
          <a:xfrm rot="5400000">
            <a:off x="1499787" y="3803209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6768E40B-51D5-8ACC-1697-FB18F7574C47}"/>
              </a:ext>
            </a:extLst>
          </p:cNvPr>
          <p:cNvSpPr/>
          <p:nvPr/>
        </p:nvSpPr>
        <p:spPr>
          <a:xfrm rot="5400000">
            <a:off x="1499787" y="3961448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454051-1863-3722-FCBE-88FADC55E5AA}"/>
              </a:ext>
            </a:extLst>
          </p:cNvPr>
          <p:cNvSpPr txBox="1"/>
          <p:nvPr/>
        </p:nvSpPr>
        <p:spPr>
          <a:xfrm>
            <a:off x="920750" y="3906052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50 kDa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1B376B5-1658-7217-11D0-E08C9B42C132}"/>
              </a:ext>
            </a:extLst>
          </p:cNvPr>
          <p:cNvSpPr txBox="1"/>
          <p:nvPr/>
        </p:nvSpPr>
        <p:spPr>
          <a:xfrm>
            <a:off x="6606727" y="3442922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A7701B1-E1BF-CD85-318F-1658EB98AAB7}"/>
              </a:ext>
            </a:extLst>
          </p:cNvPr>
          <p:cNvCxnSpPr>
            <a:cxnSpLocks/>
          </p:cNvCxnSpPr>
          <p:nvPr/>
        </p:nvCxnSpPr>
        <p:spPr>
          <a:xfrm>
            <a:off x="6879185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0376FAA-3575-478A-2C40-EF2E3D7C5BA8}"/>
              </a:ext>
            </a:extLst>
          </p:cNvPr>
          <p:cNvCxnSpPr>
            <a:cxnSpLocks/>
          </p:cNvCxnSpPr>
          <p:nvPr/>
        </p:nvCxnSpPr>
        <p:spPr>
          <a:xfrm>
            <a:off x="6673913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C7E3BD7-14E0-182E-CA45-0C3D1FEC5AFF}"/>
              </a:ext>
            </a:extLst>
          </p:cNvPr>
          <p:cNvCxnSpPr>
            <a:cxnSpLocks/>
          </p:cNvCxnSpPr>
          <p:nvPr/>
        </p:nvCxnSpPr>
        <p:spPr>
          <a:xfrm>
            <a:off x="7086777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7A1D9768-CCE0-E039-724F-1C2FE939E296}"/>
              </a:ext>
            </a:extLst>
          </p:cNvPr>
          <p:cNvCxnSpPr>
            <a:cxnSpLocks/>
          </p:cNvCxnSpPr>
          <p:nvPr/>
        </p:nvCxnSpPr>
        <p:spPr>
          <a:xfrm>
            <a:off x="7289207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D3443E2-B2D6-5DDB-F85D-1D88EAE5F5C3}"/>
              </a:ext>
            </a:extLst>
          </p:cNvPr>
          <p:cNvCxnSpPr>
            <a:cxnSpLocks/>
          </p:cNvCxnSpPr>
          <p:nvPr/>
        </p:nvCxnSpPr>
        <p:spPr>
          <a:xfrm>
            <a:off x="7486735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1C9462B-002D-500B-EB18-AF01FB01192B}"/>
              </a:ext>
            </a:extLst>
          </p:cNvPr>
          <p:cNvCxnSpPr>
            <a:cxnSpLocks/>
          </p:cNvCxnSpPr>
          <p:nvPr/>
        </p:nvCxnSpPr>
        <p:spPr>
          <a:xfrm>
            <a:off x="7686359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0B6E694-7FF9-72A1-47C7-74968E43AF64}"/>
              </a:ext>
            </a:extLst>
          </p:cNvPr>
          <p:cNvCxnSpPr>
            <a:cxnSpLocks/>
          </p:cNvCxnSpPr>
          <p:nvPr/>
        </p:nvCxnSpPr>
        <p:spPr>
          <a:xfrm>
            <a:off x="7880103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AF90A4C-F7FF-EB2C-E05D-0B3665A9CE21}"/>
              </a:ext>
            </a:extLst>
          </p:cNvPr>
          <p:cNvCxnSpPr>
            <a:cxnSpLocks/>
          </p:cNvCxnSpPr>
          <p:nvPr/>
        </p:nvCxnSpPr>
        <p:spPr>
          <a:xfrm>
            <a:off x="8073008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2DD61FA-B30B-E936-E376-269ECF119752}"/>
              </a:ext>
            </a:extLst>
          </p:cNvPr>
          <p:cNvCxnSpPr>
            <a:cxnSpLocks/>
          </p:cNvCxnSpPr>
          <p:nvPr/>
        </p:nvCxnSpPr>
        <p:spPr>
          <a:xfrm>
            <a:off x="8282022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41FAEA4-4FD3-06B4-A3A8-32BC078B555F}"/>
              </a:ext>
            </a:extLst>
          </p:cNvPr>
          <p:cNvCxnSpPr>
            <a:cxnSpLocks/>
          </p:cNvCxnSpPr>
          <p:nvPr/>
        </p:nvCxnSpPr>
        <p:spPr>
          <a:xfrm>
            <a:off x="8468338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3AA2A2F-955D-86FC-0A27-DFF6CA149F25}"/>
              </a:ext>
            </a:extLst>
          </p:cNvPr>
          <p:cNvCxnSpPr>
            <a:cxnSpLocks/>
          </p:cNvCxnSpPr>
          <p:nvPr/>
        </p:nvCxnSpPr>
        <p:spPr>
          <a:xfrm>
            <a:off x="8679320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17883EB-7F0D-FD74-F8B9-61B36E7F4ECE}"/>
              </a:ext>
            </a:extLst>
          </p:cNvPr>
          <p:cNvCxnSpPr>
            <a:cxnSpLocks/>
          </p:cNvCxnSpPr>
          <p:nvPr/>
        </p:nvCxnSpPr>
        <p:spPr>
          <a:xfrm>
            <a:off x="8857936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F55ABBC-7AD5-96E7-3E3A-2032E93BD8CE}"/>
              </a:ext>
            </a:extLst>
          </p:cNvPr>
          <p:cNvCxnSpPr>
            <a:cxnSpLocks/>
          </p:cNvCxnSpPr>
          <p:nvPr/>
        </p:nvCxnSpPr>
        <p:spPr>
          <a:xfrm>
            <a:off x="9067922" y="362456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775CDEA9-2536-8C3A-9590-9A6A2A3BAFCB}"/>
              </a:ext>
            </a:extLst>
          </p:cNvPr>
          <p:cNvSpPr txBox="1"/>
          <p:nvPr/>
        </p:nvSpPr>
        <p:spPr>
          <a:xfrm>
            <a:off x="7023270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4A318A4-46DD-EA97-19A1-15748C587A52}"/>
              </a:ext>
            </a:extLst>
          </p:cNvPr>
          <p:cNvSpPr txBox="1"/>
          <p:nvPr/>
        </p:nvSpPr>
        <p:spPr>
          <a:xfrm>
            <a:off x="7417460" y="3442922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CE6DD9F-03E9-0BFD-8BBC-38707ED6B626}"/>
              </a:ext>
            </a:extLst>
          </p:cNvPr>
          <p:cNvSpPr txBox="1"/>
          <p:nvPr/>
        </p:nvSpPr>
        <p:spPr>
          <a:xfrm>
            <a:off x="7826136" y="3442922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11E6B61-4894-14E2-22B9-0BA6E9207218}"/>
              </a:ext>
            </a:extLst>
          </p:cNvPr>
          <p:cNvSpPr txBox="1"/>
          <p:nvPr/>
        </p:nvSpPr>
        <p:spPr>
          <a:xfrm>
            <a:off x="8207901" y="3442922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0C8A8A7-BB11-2E3A-7F51-79BA13CBCF6E}"/>
              </a:ext>
            </a:extLst>
          </p:cNvPr>
          <p:cNvSpPr txBox="1"/>
          <p:nvPr/>
        </p:nvSpPr>
        <p:spPr>
          <a:xfrm>
            <a:off x="8578224" y="3442922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DC30D02-255F-D665-9BA2-DF24D0B41E76}"/>
              </a:ext>
            </a:extLst>
          </p:cNvPr>
          <p:cNvSpPr txBox="1"/>
          <p:nvPr/>
        </p:nvSpPr>
        <p:spPr>
          <a:xfrm>
            <a:off x="6837935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FCAD865-1B7B-B80E-6EF2-B086E2C97EB1}"/>
              </a:ext>
            </a:extLst>
          </p:cNvPr>
          <p:cNvSpPr txBox="1"/>
          <p:nvPr/>
        </p:nvSpPr>
        <p:spPr>
          <a:xfrm>
            <a:off x="7215778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F2EAB46-4F01-5A2F-5D56-90F9A54E4013}"/>
              </a:ext>
            </a:extLst>
          </p:cNvPr>
          <p:cNvSpPr txBox="1"/>
          <p:nvPr/>
        </p:nvSpPr>
        <p:spPr>
          <a:xfrm>
            <a:off x="7602795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370592E-162E-3CAC-7F25-3325B5082EC2}"/>
              </a:ext>
            </a:extLst>
          </p:cNvPr>
          <p:cNvSpPr txBox="1"/>
          <p:nvPr/>
        </p:nvSpPr>
        <p:spPr>
          <a:xfrm>
            <a:off x="8017855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E67B290-F871-0B62-3C60-31D73EF904DC}"/>
              </a:ext>
            </a:extLst>
          </p:cNvPr>
          <p:cNvSpPr txBox="1"/>
          <p:nvPr/>
        </p:nvSpPr>
        <p:spPr>
          <a:xfrm>
            <a:off x="8399752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C6EFB61-4DEE-FCD6-F6AC-E6CD2E326DEA}"/>
              </a:ext>
            </a:extLst>
          </p:cNvPr>
          <p:cNvSpPr txBox="1"/>
          <p:nvPr/>
        </p:nvSpPr>
        <p:spPr>
          <a:xfrm>
            <a:off x="8808983" y="3442922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FB399D3-18F4-72E9-B81F-3DBC04A176CB}"/>
              </a:ext>
            </a:extLst>
          </p:cNvPr>
          <p:cNvSpPr txBox="1"/>
          <p:nvPr/>
        </p:nvSpPr>
        <p:spPr>
          <a:xfrm>
            <a:off x="6704731" y="1076438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E43F4BC-5C97-FEE5-3FD1-73902D2E1A84}"/>
              </a:ext>
            </a:extLst>
          </p:cNvPr>
          <p:cNvSpPr txBox="1"/>
          <p:nvPr/>
        </p:nvSpPr>
        <p:spPr>
          <a:xfrm>
            <a:off x="1416164" y="1165717"/>
            <a:ext cx="2681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overlayed on ladder</a:t>
            </a:r>
          </a:p>
        </p:txBody>
      </p:sp>
      <p:pic>
        <p:nvPicPr>
          <p:cNvPr id="4" name="Picture 3" descr="A close-up of a white background&#10;&#10;Description automatically generated">
            <a:extLst>
              <a:ext uri="{FF2B5EF4-FFF2-40B4-BE49-F238E27FC236}">
                <a16:creationId xmlns:a16="http://schemas.microsoft.com/office/drawing/2014/main" id="{FF773561-9DF8-31D5-0C49-2FEDD1135D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53320" t="51417" r="29766" b="42663"/>
          <a:stretch/>
        </p:blipFill>
        <p:spPr>
          <a:xfrm>
            <a:off x="9658647" y="366600"/>
            <a:ext cx="2027764" cy="7098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42DA36D-BCF7-721A-FCB0-0AECAFEB315D}"/>
              </a:ext>
            </a:extLst>
          </p:cNvPr>
          <p:cNvSpPr txBox="1"/>
          <p:nvPr/>
        </p:nvSpPr>
        <p:spPr>
          <a:xfrm>
            <a:off x="9634738" y="40008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15FE060-A762-0FB8-CA7C-D2B378A9BD45}"/>
              </a:ext>
            </a:extLst>
          </p:cNvPr>
          <p:cNvSpPr txBox="1"/>
          <p:nvPr/>
        </p:nvSpPr>
        <p:spPr>
          <a:xfrm>
            <a:off x="10058284" y="40008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20F4F5-8B6C-6BAB-D702-917E30F48046}"/>
              </a:ext>
            </a:extLst>
          </p:cNvPr>
          <p:cNvSpPr txBox="1"/>
          <p:nvPr/>
        </p:nvSpPr>
        <p:spPr>
          <a:xfrm>
            <a:off x="10547051" y="40008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3B953B-13A5-38DB-59D5-CF94369CB522}"/>
              </a:ext>
            </a:extLst>
          </p:cNvPr>
          <p:cNvSpPr txBox="1"/>
          <p:nvPr/>
        </p:nvSpPr>
        <p:spPr>
          <a:xfrm>
            <a:off x="11009893" y="40008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0F8B576-330B-6B00-FC76-DC94305AC4F1}"/>
              </a:ext>
            </a:extLst>
          </p:cNvPr>
          <p:cNvSpPr txBox="1"/>
          <p:nvPr/>
        </p:nvSpPr>
        <p:spPr>
          <a:xfrm>
            <a:off x="7814115" y="461506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</p:spTree>
    <p:extLst>
      <p:ext uri="{BB962C8B-B14F-4D97-AF65-F5344CB8AC3E}">
        <p14:creationId xmlns:p14="http://schemas.microsoft.com/office/powerpoint/2010/main" val="2154012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a test tube&#10;&#10;Description automatically generated">
            <a:extLst>
              <a:ext uri="{FF2B5EF4-FFF2-40B4-BE49-F238E27FC236}">
                <a16:creationId xmlns:a16="http://schemas.microsoft.com/office/drawing/2014/main" id="{79CA5339-1F2A-320C-5A1A-CAE49A9D5E2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</a:blip>
          <a:stretch>
            <a:fillRect/>
          </a:stretch>
        </p:blipFill>
        <p:spPr>
          <a:xfrm>
            <a:off x="1761744" y="2903410"/>
            <a:ext cx="3121152" cy="3121152"/>
          </a:xfrm>
          <a:prstGeom prst="rect">
            <a:avLst/>
          </a:prstGeom>
        </p:spPr>
      </p:pic>
      <p:pic>
        <p:nvPicPr>
          <p:cNvPr id="13" name="Picture 12" descr="A white rectangular object on a black background&#10;&#10;Description automatically generated">
            <a:extLst>
              <a:ext uri="{FF2B5EF4-FFF2-40B4-BE49-F238E27FC236}">
                <a16:creationId xmlns:a16="http://schemas.microsoft.com/office/drawing/2014/main" id="{85D4063E-5AD4-EDE3-691E-F8946EA98B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42" y="2381056"/>
            <a:ext cx="3733994" cy="3733994"/>
          </a:xfrm>
          <a:prstGeom prst="rect">
            <a:avLst/>
          </a:prstGeom>
        </p:spPr>
      </p:pic>
      <p:pic>
        <p:nvPicPr>
          <p:cNvPr id="15" name="Picture 14" descr="A close-up of a test tube&#10;&#10;Description automatically generated">
            <a:extLst>
              <a:ext uri="{FF2B5EF4-FFF2-40B4-BE49-F238E27FC236}">
                <a16:creationId xmlns:a16="http://schemas.microsoft.com/office/drawing/2014/main" id="{3156F9BD-FD84-38DE-580E-F18AE5E57F1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618742" y="2381056"/>
            <a:ext cx="3733994" cy="3733994"/>
          </a:xfrm>
          <a:prstGeom prst="rect">
            <a:avLst/>
          </a:prstGeom>
        </p:spPr>
      </p:pic>
      <p:pic>
        <p:nvPicPr>
          <p:cNvPr id="16" name="Picture 15" descr="A close-up of a test tube&#10;&#10;Description automatically generated">
            <a:extLst>
              <a:ext uri="{FF2B5EF4-FFF2-40B4-BE49-F238E27FC236}">
                <a16:creationId xmlns:a16="http://schemas.microsoft.com/office/drawing/2014/main" id="{1AC59FFD-B893-19A3-80BE-73EDDC71D32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515391" y="2381056"/>
            <a:ext cx="3979215" cy="39792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C2DC7D8-8829-3C40-9DC3-13A945867348}"/>
              </a:ext>
            </a:extLst>
          </p:cNvPr>
          <p:cNvSpPr txBox="1"/>
          <p:nvPr/>
        </p:nvSpPr>
        <p:spPr>
          <a:xfrm>
            <a:off x="311860" y="248663"/>
            <a:ext cx="30317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P-mTOR (S2448)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885849-3B65-5296-2928-AD1228A44507}"/>
              </a:ext>
            </a:extLst>
          </p:cNvPr>
          <p:cNvSpPr txBox="1"/>
          <p:nvPr/>
        </p:nvSpPr>
        <p:spPr>
          <a:xfrm>
            <a:off x="5441207" y="1935213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E88B27-DE6E-2EFB-A74D-0C67D6620F71}"/>
              </a:ext>
            </a:extLst>
          </p:cNvPr>
          <p:cNvSpPr txBox="1"/>
          <p:nvPr/>
        </p:nvSpPr>
        <p:spPr>
          <a:xfrm>
            <a:off x="1067683" y="1965991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900446F0-2F7B-84C6-7743-2D418B3E3414}"/>
              </a:ext>
            </a:extLst>
          </p:cNvPr>
          <p:cNvSpPr/>
          <p:nvPr/>
        </p:nvSpPr>
        <p:spPr>
          <a:xfrm rot="5400000">
            <a:off x="1091407" y="4035941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3BF461-F475-5756-CA2A-4C646AAED593}"/>
              </a:ext>
            </a:extLst>
          </p:cNvPr>
          <p:cNvSpPr txBox="1"/>
          <p:nvPr/>
        </p:nvSpPr>
        <p:spPr>
          <a:xfrm>
            <a:off x="5194939" y="3864748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E57B962-3DE3-4B8A-2D77-089EC1B45EB4}"/>
              </a:ext>
            </a:extLst>
          </p:cNvPr>
          <p:cNvCxnSpPr>
            <a:cxnSpLocks/>
          </p:cNvCxnSpPr>
          <p:nvPr/>
        </p:nvCxnSpPr>
        <p:spPr>
          <a:xfrm>
            <a:off x="5454061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437891F-86CB-C1D2-EE56-7A3E98B77BBD}"/>
              </a:ext>
            </a:extLst>
          </p:cNvPr>
          <p:cNvCxnSpPr>
            <a:cxnSpLocks/>
          </p:cNvCxnSpPr>
          <p:nvPr/>
        </p:nvCxnSpPr>
        <p:spPr>
          <a:xfrm>
            <a:off x="5281173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E640D3E-9246-8EA6-F979-C37314F6BDB4}"/>
              </a:ext>
            </a:extLst>
          </p:cNvPr>
          <p:cNvCxnSpPr>
            <a:cxnSpLocks/>
          </p:cNvCxnSpPr>
          <p:nvPr/>
        </p:nvCxnSpPr>
        <p:spPr>
          <a:xfrm>
            <a:off x="5639747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37D4A52-849E-F71A-3E72-1E5DA859D16A}"/>
              </a:ext>
            </a:extLst>
          </p:cNvPr>
          <p:cNvCxnSpPr>
            <a:cxnSpLocks/>
          </p:cNvCxnSpPr>
          <p:nvPr/>
        </p:nvCxnSpPr>
        <p:spPr>
          <a:xfrm>
            <a:off x="5826460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8858029-C346-0A90-04A8-AE4D6F3FB911}"/>
              </a:ext>
            </a:extLst>
          </p:cNvPr>
          <p:cNvCxnSpPr>
            <a:cxnSpLocks/>
          </p:cNvCxnSpPr>
          <p:nvPr/>
        </p:nvCxnSpPr>
        <p:spPr>
          <a:xfrm>
            <a:off x="6040655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7AD9E5C-933E-7A4C-A5D1-1EE20D4D3859}"/>
              </a:ext>
            </a:extLst>
          </p:cNvPr>
          <p:cNvCxnSpPr>
            <a:cxnSpLocks/>
          </p:cNvCxnSpPr>
          <p:nvPr/>
        </p:nvCxnSpPr>
        <p:spPr>
          <a:xfrm>
            <a:off x="6229801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22994F8-FF91-49B1-FCCC-971E0EF678AF}"/>
              </a:ext>
            </a:extLst>
          </p:cNvPr>
          <p:cNvCxnSpPr>
            <a:cxnSpLocks/>
          </p:cNvCxnSpPr>
          <p:nvPr/>
        </p:nvCxnSpPr>
        <p:spPr>
          <a:xfrm>
            <a:off x="6448786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427CA4C-B54F-8C1C-50EC-0855EC4802B4}"/>
              </a:ext>
            </a:extLst>
          </p:cNvPr>
          <p:cNvCxnSpPr>
            <a:cxnSpLocks/>
          </p:cNvCxnSpPr>
          <p:nvPr/>
        </p:nvCxnSpPr>
        <p:spPr>
          <a:xfrm>
            <a:off x="6648361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5B95EEC-447D-02A1-07A8-A7D63940EB97}"/>
              </a:ext>
            </a:extLst>
          </p:cNvPr>
          <p:cNvCxnSpPr>
            <a:cxnSpLocks/>
          </p:cNvCxnSpPr>
          <p:nvPr/>
        </p:nvCxnSpPr>
        <p:spPr>
          <a:xfrm>
            <a:off x="6845947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EB15043-ED7E-F19B-563B-4565A83AAF68}"/>
              </a:ext>
            </a:extLst>
          </p:cNvPr>
          <p:cNvCxnSpPr>
            <a:cxnSpLocks/>
          </p:cNvCxnSpPr>
          <p:nvPr/>
        </p:nvCxnSpPr>
        <p:spPr>
          <a:xfrm>
            <a:off x="7039879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3859275-990F-B084-3738-2257BC55FDDB}"/>
              </a:ext>
            </a:extLst>
          </p:cNvPr>
          <p:cNvCxnSpPr>
            <a:cxnSpLocks/>
          </p:cNvCxnSpPr>
          <p:nvPr/>
        </p:nvCxnSpPr>
        <p:spPr>
          <a:xfrm>
            <a:off x="7246099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A028C18-01FE-AE46-6D7E-27191B43EDD6}"/>
              </a:ext>
            </a:extLst>
          </p:cNvPr>
          <p:cNvCxnSpPr>
            <a:cxnSpLocks/>
          </p:cNvCxnSpPr>
          <p:nvPr/>
        </p:nvCxnSpPr>
        <p:spPr>
          <a:xfrm>
            <a:off x="7430906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258F1E1-1A9D-4FCE-BCA7-3FD30D374F75}"/>
              </a:ext>
            </a:extLst>
          </p:cNvPr>
          <p:cNvCxnSpPr>
            <a:cxnSpLocks/>
          </p:cNvCxnSpPr>
          <p:nvPr/>
        </p:nvCxnSpPr>
        <p:spPr>
          <a:xfrm>
            <a:off x="7598980" y="404082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8F712CB2-5896-EEB1-8159-2D76116152C0}"/>
              </a:ext>
            </a:extLst>
          </p:cNvPr>
          <p:cNvSpPr txBox="1"/>
          <p:nvPr/>
        </p:nvSpPr>
        <p:spPr>
          <a:xfrm>
            <a:off x="5563542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62A0543-1D18-9B55-A9CB-C61971A97ADA}"/>
              </a:ext>
            </a:extLst>
          </p:cNvPr>
          <p:cNvSpPr txBox="1"/>
          <p:nvPr/>
        </p:nvSpPr>
        <p:spPr>
          <a:xfrm>
            <a:off x="5965723" y="3864748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3DDAC46-AAC5-908E-FBD1-185FD99C5CCF}"/>
              </a:ext>
            </a:extLst>
          </p:cNvPr>
          <p:cNvSpPr txBox="1"/>
          <p:nvPr/>
        </p:nvSpPr>
        <p:spPr>
          <a:xfrm>
            <a:off x="6373942" y="3864748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9378C43-4656-A637-E4F3-D3919366AEDA}"/>
              </a:ext>
            </a:extLst>
          </p:cNvPr>
          <p:cNvSpPr txBox="1"/>
          <p:nvPr/>
        </p:nvSpPr>
        <p:spPr>
          <a:xfrm>
            <a:off x="6774715" y="3864748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B8B109A-E98D-D24B-EEBA-6346AFA5B344}"/>
              </a:ext>
            </a:extLst>
          </p:cNvPr>
          <p:cNvSpPr txBox="1"/>
          <p:nvPr/>
        </p:nvSpPr>
        <p:spPr>
          <a:xfrm>
            <a:off x="7169275" y="3864748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21F219F-8796-DA71-2720-A70971D5FEE4}"/>
              </a:ext>
            </a:extLst>
          </p:cNvPr>
          <p:cNvSpPr txBox="1"/>
          <p:nvPr/>
        </p:nvSpPr>
        <p:spPr>
          <a:xfrm>
            <a:off x="5376141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6539AA9-BCC4-CE1C-FEC4-AAA877B1D73A}"/>
              </a:ext>
            </a:extLst>
          </p:cNvPr>
          <p:cNvSpPr txBox="1"/>
          <p:nvPr/>
        </p:nvSpPr>
        <p:spPr>
          <a:xfrm>
            <a:off x="5760476" y="3864748"/>
            <a:ext cx="3552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2B79A83-5F00-5A29-CA07-6F6BF485A80D}"/>
              </a:ext>
            </a:extLst>
          </p:cNvPr>
          <p:cNvSpPr txBox="1"/>
          <p:nvPr/>
        </p:nvSpPr>
        <p:spPr>
          <a:xfrm>
            <a:off x="6160908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94BA41E-1068-CDE3-728A-C7F230341472}"/>
              </a:ext>
            </a:extLst>
          </p:cNvPr>
          <p:cNvSpPr txBox="1"/>
          <p:nvPr/>
        </p:nvSpPr>
        <p:spPr>
          <a:xfrm>
            <a:off x="6572737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1DCE755-4B0F-41AD-CA4A-EE927AFFB13D}"/>
              </a:ext>
            </a:extLst>
          </p:cNvPr>
          <p:cNvSpPr txBox="1"/>
          <p:nvPr/>
        </p:nvSpPr>
        <p:spPr>
          <a:xfrm>
            <a:off x="6970449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45F413-DAC6-E56A-CD8D-DECB0C938259}"/>
              </a:ext>
            </a:extLst>
          </p:cNvPr>
          <p:cNvSpPr txBox="1"/>
          <p:nvPr/>
        </p:nvSpPr>
        <p:spPr>
          <a:xfrm>
            <a:off x="7349655" y="3864748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37" name="Isosceles Triangle 36">
            <a:extLst>
              <a:ext uri="{FF2B5EF4-FFF2-40B4-BE49-F238E27FC236}">
                <a16:creationId xmlns:a16="http://schemas.microsoft.com/office/drawing/2014/main" id="{712DD818-3BC7-2194-8E77-808F7B9F4826}"/>
              </a:ext>
            </a:extLst>
          </p:cNvPr>
          <p:cNvSpPr/>
          <p:nvPr/>
        </p:nvSpPr>
        <p:spPr>
          <a:xfrm rot="5400000">
            <a:off x="5052769" y="4148656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" name="Picture 4" descr="A close-up of a test tube&#10;&#10;Description automatically generated">
            <a:extLst>
              <a:ext uri="{FF2B5EF4-FFF2-40B4-BE49-F238E27FC236}">
                <a16:creationId xmlns:a16="http://schemas.microsoft.com/office/drawing/2014/main" id="{E20DF95E-FFCE-84A6-2AF5-29EA48DAB7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27892" t="44538" r="51136" b="52057"/>
          <a:stretch/>
        </p:blipFill>
        <p:spPr>
          <a:xfrm>
            <a:off x="8993670" y="833438"/>
            <a:ext cx="2055938" cy="3285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1495235-5686-D395-0E21-3B8E8F97B8D9}"/>
              </a:ext>
            </a:extLst>
          </p:cNvPr>
          <p:cNvSpPr txBox="1"/>
          <p:nvPr/>
        </p:nvSpPr>
        <p:spPr>
          <a:xfrm>
            <a:off x="7169275" y="792625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ADFEC89-616B-4DD2-760E-A8BC91E989E9}"/>
              </a:ext>
            </a:extLst>
          </p:cNvPr>
          <p:cNvSpPr txBox="1"/>
          <p:nvPr/>
        </p:nvSpPr>
        <p:spPr>
          <a:xfrm>
            <a:off x="9039735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9474D8E-D273-CA1D-E653-39214A02AB2F}"/>
              </a:ext>
            </a:extLst>
          </p:cNvPr>
          <p:cNvSpPr txBox="1"/>
          <p:nvPr/>
        </p:nvSpPr>
        <p:spPr>
          <a:xfrm>
            <a:off x="9463281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E02E6CD-6DAA-4AE3-EF40-DA2127966BDF}"/>
              </a:ext>
            </a:extLst>
          </p:cNvPr>
          <p:cNvSpPr txBox="1"/>
          <p:nvPr/>
        </p:nvSpPr>
        <p:spPr>
          <a:xfrm>
            <a:off x="9952048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B430D72-8411-2F51-23DD-42CC9E34C406}"/>
              </a:ext>
            </a:extLst>
          </p:cNvPr>
          <p:cNvSpPr txBox="1"/>
          <p:nvPr/>
        </p:nvSpPr>
        <p:spPr>
          <a:xfrm>
            <a:off x="10414890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619BB4-05C7-C508-DE6B-7469D32F4D22}"/>
              </a:ext>
            </a:extLst>
          </p:cNvPr>
          <p:cNvSpPr txBox="1"/>
          <p:nvPr/>
        </p:nvSpPr>
        <p:spPr>
          <a:xfrm>
            <a:off x="392909" y="3953607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250 kDa</a:t>
            </a:r>
          </a:p>
        </p:txBody>
      </p:sp>
    </p:spTree>
    <p:extLst>
      <p:ext uri="{BB962C8B-B14F-4D97-AF65-F5344CB8AC3E}">
        <p14:creationId xmlns:p14="http://schemas.microsoft.com/office/powerpoint/2010/main" val="2251439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73E473E-0057-5797-26A8-67DBD1EB7187}"/>
              </a:ext>
            </a:extLst>
          </p:cNvPr>
          <p:cNvSpPr txBox="1"/>
          <p:nvPr/>
        </p:nvSpPr>
        <p:spPr>
          <a:xfrm>
            <a:off x="311860" y="248663"/>
            <a:ext cx="2124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P-p70-S6K1</a:t>
            </a:r>
          </a:p>
        </p:txBody>
      </p:sp>
      <p:pic>
        <p:nvPicPr>
          <p:cNvPr id="2" name="Picture 1" descr="A white tape on a black surface&#10;&#10;Description automatically generated">
            <a:extLst>
              <a:ext uri="{FF2B5EF4-FFF2-40B4-BE49-F238E27FC236}">
                <a16:creationId xmlns:a16="http://schemas.microsoft.com/office/drawing/2014/main" id="{FBB9039C-E0EE-E737-1AC3-D781000B5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12" y="1868425"/>
            <a:ext cx="3121152" cy="3121152"/>
          </a:xfrm>
          <a:prstGeom prst="rect">
            <a:avLst/>
          </a:prstGeom>
        </p:spPr>
      </p:pic>
      <p:pic>
        <p:nvPicPr>
          <p:cNvPr id="3" name="Picture 2" descr="A close-up of a test&#10;&#10;Description automatically generated">
            <a:extLst>
              <a:ext uri="{FF2B5EF4-FFF2-40B4-BE49-F238E27FC236}">
                <a16:creationId xmlns:a16="http://schemas.microsoft.com/office/drawing/2014/main" id="{4395BF0D-B86E-8CBB-95CF-1D5B5EF33D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611011" y="1868424"/>
            <a:ext cx="3121151" cy="3121151"/>
          </a:xfrm>
          <a:prstGeom prst="rect">
            <a:avLst/>
          </a:prstGeom>
        </p:spPr>
      </p:pic>
      <p:pic>
        <p:nvPicPr>
          <p:cNvPr id="6" name="Picture 5" descr="A close-up of a test&#10;&#10;Description automatically generated">
            <a:extLst>
              <a:ext uri="{FF2B5EF4-FFF2-40B4-BE49-F238E27FC236}">
                <a16:creationId xmlns:a16="http://schemas.microsoft.com/office/drawing/2014/main" id="{AAAF4643-1EC7-9711-566C-5BBA9863B1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0868" y="1847912"/>
            <a:ext cx="3121151" cy="3121151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E47D634E-F813-0DD3-2763-EA5E5E64C676}"/>
              </a:ext>
            </a:extLst>
          </p:cNvPr>
          <p:cNvSpPr txBox="1"/>
          <p:nvPr/>
        </p:nvSpPr>
        <p:spPr>
          <a:xfrm>
            <a:off x="311860" y="3197138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50 kDa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82115DB1-051C-9803-6866-E8B0825A2C5F}"/>
              </a:ext>
            </a:extLst>
          </p:cNvPr>
          <p:cNvSpPr txBox="1"/>
          <p:nvPr/>
        </p:nvSpPr>
        <p:spPr>
          <a:xfrm>
            <a:off x="367575" y="2920475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085BF4C1-707C-0EE6-8F1C-5B1AC5D89BFA}"/>
              </a:ext>
            </a:extLst>
          </p:cNvPr>
          <p:cNvSpPr/>
          <p:nvPr/>
        </p:nvSpPr>
        <p:spPr>
          <a:xfrm rot="5400000">
            <a:off x="925223" y="2977025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59829E65-74AF-65E5-15A6-B1FA4FBD465F}"/>
              </a:ext>
            </a:extLst>
          </p:cNvPr>
          <p:cNvSpPr/>
          <p:nvPr/>
        </p:nvSpPr>
        <p:spPr>
          <a:xfrm rot="5400000">
            <a:off x="912726" y="3268311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7839687-E78F-9264-6F0B-D3153F4B14C5}"/>
              </a:ext>
            </a:extLst>
          </p:cNvPr>
          <p:cNvSpPr txBox="1"/>
          <p:nvPr/>
        </p:nvSpPr>
        <p:spPr>
          <a:xfrm>
            <a:off x="4387911" y="2747020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40609E1-6452-639A-CB4D-558B941A8BE9}"/>
              </a:ext>
            </a:extLst>
          </p:cNvPr>
          <p:cNvCxnSpPr>
            <a:cxnSpLocks/>
          </p:cNvCxnSpPr>
          <p:nvPr/>
        </p:nvCxnSpPr>
        <p:spPr>
          <a:xfrm>
            <a:off x="4630519" y="2926733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EF97AF95-5283-46AF-8B63-3F8D22C9DD26}"/>
              </a:ext>
            </a:extLst>
          </p:cNvPr>
          <p:cNvCxnSpPr>
            <a:cxnSpLocks/>
          </p:cNvCxnSpPr>
          <p:nvPr/>
        </p:nvCxnSpPr>
        <p:spPr>
          <a:xfrm>
            <a:off x="4487875" y="2926732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25AC700-98EE-FDB4-FE58-C3A52E41271D}"/>
              </a:ext>
            </a:extLst>
          </p:cNvPr>
          <p:cNvCxnSpPr>
            <a:cxnSpLocks/>
          </p:cNvCxnSpPr>
          <p:nvPr/>
        </p:nvCxnSpPr>
        <p:spPr>
          <a:xfrm>
            <a:off x="4787813" y="2926732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1963E2AB-4AD5-B680-FA77-DC5D86CDB157}"/>
              </a:ext>
            </a:extLst>
          </p:cNvPr>
          <p:cNvCxnSpPr>
            <a:cxnSpLocks/>
          </p:cNvCxnSpPr>
          <p:nvPr/>
        </p:nvCxnSpPr>
        <p:spPr>
          <a:xfrm>
            <a:off x="4932481" y="292774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A70DE75-3CAC-F86F-3C77-E163458C38C6}"/>
              </a:ext>
            </a:extLst>
          </p:cNvPr>
          <p:cNvCxnSpPr>
            <a:cxnSpLocks/>
          </p:cNvCxnSpPr>
          <p:nvPr/>
        </p:nvCxnSpPr>
        <p:spPr>
          <a:xfrm>
            <a:off x="5091091" y="292673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3AA05FA-6229-DACF-7EB4-76486DE10AA0}"/>
              </a:ext>
            </a:extLst>
          </p:cNvPr>
          <p:cNvCxnSpPr>
            <a:cxnSpLocks/>
          </p:cNvCxnSpPr>
          <p:nvPr/>
        </p:nvCxnSpPr>
        <p:spPr>
          <a:xfrm>
            <a:off x="5238560" y="292673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F316048-39E6-13CB-4DED-43E61E65A203}"/>
              </a:ext>
            </a:extLst>
          </p:cNvPr>
          <p:cNvCxnSpPr>
            <a:cxnSpLocks/>
          </p:cNvCxnSpPr>
          <p:nvPr/>
        </p:nvCxnSpPr>
        <p:spPr>
          <a:xfrm>
            <a:off x="5409607" y="292673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F4FC49F-B40A-F7AC-D527-B71AD156D745}"/>
              </a:ext>
            </a:extLst>
          </p:cNvPr>
          <p:cNvCxnSpPr>
            <a:cxnSpLocks/>
          </p:cNvCxnSpPr>
          <p:nvPr/>
        </p:nvCxnSpPr>
        <p:spPr>
          <a:xfrm>
            <a:off x="5559783" y="292673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1A986072-B1AB-9482-40A1-47B6A3EAB6FD}"/>
              </a:ext>
            </a:extLst>
          </p:cNvPr>
          <p:cNvCxnSpPr>
            <a:cxnSpLocks/>
          </p:cNvCxnSpPr>
          <p:nvPr/>
        </p:nvCxnSpPr>
        <p:spPr>
          <a:xfrm>
            <a:off x="5719266" y="292673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F8FC82B-9AEE-7B1D-866A-5D997906FB68}"/>
              </a:ext>
            </a:extLst>
          </p:cNvPr>
          <p:cNvCxnSpPr>
            <a:cxnSpLocks/>
          </p:cNvCxnSpPr>
          <p:nvPr/>
        </p:nvCxnSpPr>
        <p:spPr>
          <a:xfrm>
            <a:off x="5867956" y="292673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98FA9EEA-98E0-C738-D264-3B7C16D12418}"/>
              </a:ext>
            </a:extLst>
          </p:cNvPr>
          <p:cNvCxnSpPr>
            <a:cxnSpLocks/>
          </p:cNvCxnSpPr>
          <p:nvPr/>
        </p:nvCxnSpPr>
        <p:spPr>
          <a:xfrm>
            <a:off x="6026553" y="292673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CE60E1E-5D15-C725-69B5-31D12F51C0DA}"/>
              </a:ext>
            </a:extLst>
          </p:cNvPr>
          <p:cNvCxnSpPr>
            <a:cxnSpLocks/>
          </p:cNvCxnSpPr>
          <p:nvPr/>
        </p:nvCxnSpPr>
        <p:spPr>
          <a:xfrm>
            <a:off x="6180403" y="292673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E9FD189E-65C7-083F-F4E7-8542EC81F302}"/>
              </a:ext>
            </a:extLst>
          </p:cNvPr>
          <p:cNvCxnSpPr>
            <a:cxnSpLocks/>
          </p:cNvCxnSpPr>
          <p:nvPr/>
        </p:nvCxnSpPr>
        <p:spPr>
          <a:xfrm>
            <a:off x="6339223" y="295095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BF679010-D2D1-EAC9-AF69-ABF5B4483673}"/>
              </a:ext>
            </a:extLst>
          </p:cNvPr>
          <p:cNvSpPr txBox="1"/>
          <p:nvPr/>
        </p:nvSpPr>
        <p:spPr>
          <a:xfrm>
            <a:off x="4707190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3FD0291-9062-A5E1-D9CA-39837FCB80C3}"/>
              </a:ext>
            </a:extLst>
          </p:cNvPr>
          <p:cNvSpPr txBox="1"/>
          <p:nvPr/>
        </p:nvSpPr>
        <p:spPr>
          <a:xfrm>
            <a:off x="5038807" y="2747020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9EA6456-1459-6083-2778-803CF801D33B}"/>
              </a:ext>
            </a:extLst>
          </p:cNvPr>
          <p:cNvSpPr txBox="1"/>
          <p:nvPr/>
        </p:nvSpPr>
        <p:spPr>
          <a:xfrm>
            <a:off x="5358633" y="2747020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3F7F3CC-5337-94C6-2D7C-8568ABF25500}"/>
              </a:ext>
            </a:extLst>
          </p:cNvPr>
          <p:cNvSpPr txBox="1"/>
          <p:nvPr/>
        </p:nvSpPr>
        <p:spPr>
          <a:xfrm>
            <a:off x="5628910" y="2747020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83E2D84-5AF5-D8B6-2C88-99AB9866D613}"/>
              </a:ext>
            </a:extLst>
          </p:cNvPr>
          <p:cNvSpPr txBox="1"/>
          <p:nvPr/>
        </p:nvSpPr>
        <p:spPr>
          <a:xfrm>
            <a:off x="5944956" y="2747020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964503B-C455-8151-052B-43801894D1E4}"/>
              </a:ext>
            </a:extLst>
          </p:cNvPr>
          <p:cNvSpPr txBox="1"/>
          <p:nvPr/>
        </p:nvSpPr>
        <p:spPr>
          <a:xfrm>
            <a:off x="4543897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15F2479D-2EA9-B550-F01E-89AC4895CB3C}"/>
              </a:ext>
            </a:extLst>
          </p:cNvPr>
          <p:cNvSpPr txBox="1"/>
          <p:nvPr/>
        </p:nvSpPr>
        <p:spPr>
          <a:xfrm>
            <a:off x="4865127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17453913-D408-226F-3E94-14BB28434213}"/>
              </a:ext>
            </a:extLst>
          </p:cNvPr>
          <p:cNvSpPr txBox="1"/>
          <p:nvPr/>
        </p:nvSpPr>
        <p:spPr>
          <a:xfrm>
            <a:off x="5195789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21BA0C9-2E5F-05F3-6110-A6EAB4E1E0E8}"/>
              </a:ext>
            </a:extLst>
          </p:cNvPr>
          <p:cNvSpPr txBox="1"/>
          <p:nvPr/>
        </p:nvSpPr>
        <p:spPr>
          <a:xfrm>
            <a:off x="5504833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1314560-FA38-2D92-619B-CDDC6BE329FB}"/>
              </a:ext>
            </a:extLst>
          </p:cNvPr>
          <p:cNvSpPr txBox="1"/>
          <p:nvPr/>
        </p:nvSpPr>
        <p:spPr>
          <a:xfrm>
            <a:off x="5793521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925AEFE-0335-7F5E-18B2-ED150BDF4C06}"/>
              </a:ext>
            </a:extLst>
          </p:cNvPr>
          <p:cNvSpPr txBox="1"/>
          <p:nvPr/>
        </p:nvSpPr>
        <p:spPr>
          <a:xfrm>
            <a:off x="6133614" y="2747020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4E2330-3E45-26EC-FC2C-A8161B0BED6D}"/>
              </a:ext>
            </a:extLst>
          </p:cNvPr>
          <p:cNvSpPr txBox="1"/>
          <p:nvPr/>
        </p:nvSpPr>
        <p:spPr>
          <a:xfrm>
            <a:off x="4387911" y="1384055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88D220-3140-E720-19F8-5ACD0CC4EFF9}"/>
              </a:ext>
            </a:extLst>
          </p:cNvPr>
          <p:cNvSpPr txBox="1"/>
          <p:nvPr/>
        </p:nvSpPr>
        <p:spPr>
          <a:xfrm>
            <a:off x="1166608" y="1437779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pic>
        <p:nvPicPr>
          <p:cNvPr id="8" name="Picture 7" descr="A close-up of a test&#10;&#10;Description automatically generated">
            <a:extLst>
              <a:ext uri="{FF2B5EF4-FFF2-40B4-BE49-F238E27FC236}">
                <a16:creationId xmlns:a16="http://schemas.microsoft.com/office/drawing/2014/main" id="{DA12AF82-94D0-D395-3718-8375D6F580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46902" t="41481" r="33795" b="52790"/>
          <a:stretch/>
        </p:blipFill>
        <p:spPr>
          <a:xfrm>
            <a:off x="8969454" y="829357"/>
            <a:ext cx="2055938" cy="60842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989A91C-8896-874D-79C2-B66D11C2D17B}"/>
              </a:ext>
            </a:extLst>
          </p:cNvPr>
          <p:cNvSpPr txBox="1"/>
          <p:nvPr/>
        </p:nvSpPr>
        <p:spPr>
          <a:xfrm>
            <a:off x="7169275" y="792625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A1F1E6-8C67-E368-A3DB-1A298EF8C951}"/>
              </a:ext>
            </a:extLst>
          </p:cNvPr>
          <p:cNvSpPr txBox="1"/>
          <p:nvPr/>
        </p:nvSpPr>
        <p:spPr>
          <a:xfrm>
            <a:off x="9039735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6489DE-851F-3BF3-3BE7-F57BED52BDDC}"/>
              </a:ext>
            </a:extLst>
          </p:cNvPr>
          <p:cNvSpPr txBox="1"/>
          <p:nvPr/>
        </p:nvSpPr>
        <p:spPr>
          <a:xfrm>
            <a:off x="9463281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F0D01C-7904-E14A-A6AC-40B7A84F426B}"/>
              </a:ext>
            </a:extLst>
          </p:cNvPr>
          <p:cNvSpPr txBox="1"/>
          <p:nvPr/>
        </p:nvSpPr>
        <p:spPr>
          <a:xfrm>
            <a:off x="9952048" y="475093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B0064C-5C47-4A9B-DEAF-C60608E13451}"/>
              </a:ext>
            </a:extLst>
          </p:cNvPr>
          <p:cNvSpPr txBox="1"/>
          <p:nvPr/>
        </p:nvSpPr>
        <p:spPr>
          <a:xfrm>
            <a:off x="10414890" y="475093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</p:spTree>
    <p:extLst>
      <p:ext uri="{BB962C8B-B14F-4D97-AF65-F5344CB8AC3E}">
        <p14:creationId xmlns:p14="http://schemas.microsoft.com/office/powerpoint/2010/main" val="2136615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1D208D-6582-96BB-4597-E12D120F8DEF}"/>
              </a:ext>
            </a:extLst>
          </p:cNvPr>
          <p:cNvSpPr txBox="1"/>
          <p:nvPr/>
        </p:nvSpPr>
        <p:spPr>
          <a:xfrm>
            <a:off x="311860" y="248663"/>
            <a:ext cx="1332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P-eEF2</a:t>
            </a:r>
          </a:p>
        </p:txBody>
      </p:sp>
      <p:pic>
        <p:nvPicPr>
          <p:cNvPr id="2" name="Picture 1" descr="A close-up of a black line&#10;&#10;Description automatically generated">
            <a:extLst>
              <a:ext uri="{FF2B5EF4-FFF2-40B4-BE49-F238E27FC236}">
                <a16:creationId xmlns:a16="http://schemas.microsoft.com/office/drawing/2014/main" id="{A68C17E2-5133-87CF-F795-A36E2A6AEF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679" y="1687183"/>
            <a:ext cx="4410039" cy="4410039"/>
          </a:xfrm>
          <a:prstGeom prst="rect">
            <a:avLst/>
          </a:prstGeom>
        </p:spPr>
      </p:pic>
      <p:pic>
        <p:nvPicPr>
          <p:cNvPr id="6" name="Picture 5" descr="A black background with a white strip&#10;&#10;Description automatically generated">
            <a:extLst>
              <a:ext uri="{FF2B5EF4-FFF2-40B4-BE49-F238E27FC236}">
                <a16:creationId xmlns:a16="http://schemas.microsoft.com/office/drawing/2014/main" id="{9AD819C4-BCF2-62B1-345D-16C4B6BA27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1860" y="1687183"/>
            <a:ext cx="3121152" cy="3121152"/>
          </a:xfrm>
          <a:prstGeom prst="rect">
            <a:avLst/>
          </a:prstGeom>
        </p:spPr>
      </p:pic>
      <p:pic>
        <p:nvPicPr>
          <p:cNvPr id="7" name="Picture 6" descr="A close-up of a black line&#10;&#10;Description automatically generated">
            <a:extLst>
              <a:ext uri="{FF2B5EF4-FFF2-40B4-BE49-F238E27FC236}">
                <a16:creationId xmlns:a16="http://schemas.microsoft.com/office/drawing/2014/main" id="{F1C16F9C-1D20-6588-AB58-62445633CF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311860" y="1687183"/>
            <a:ext cx="3121152" cy="3121152"/>
          </a:xfrm>
          <a:prstGeom prst="rect">
            <a:avLst/>
          </a:prstGeom>
        </p:spPr>
      </p:pic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EF1341C8-DA53-429F-0347-2529F5A32B78}"/>
              </a:ext>
            </a:extLst>
          </p:cNvPr>
          <p:cNvSpPr/>
          <p:nvPr/>
        </p:nvSpPr>
        <p:spPr>
          <a:xfrm rot="5400000">
            <a:off x="709953" y="2860824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B861C929-4C81-1DB5-6FFF-7B757B102C9E}"/>
              </a:ext>
            </a:extLst>
          </p:cNvPr>
          <p:cNvSpPr/>
          <p:nvPr/>
        </p:nvSpPr>
        <p:spPr>
          <a:xfrm rot="5400000">
            <a:off x="709953" y="2802597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08B6F4-E948-EC68-0962-DB895FF89FB4}"/>
              </a:ext>
            </a:extLst>
          </p:cNvPr>
          <p:cNvSpPr txBox="1"/>
          <p:nvPr/>
        </p:nvSpPr>
        <p:spPr>
          <a:xfrm>
            <a:off x="73758" y="2724002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100 kDa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1C870D-6BDD-0375-EEA9-9BF79AB3F187}"/>
              </a:ext>
            </a:extLst>
          </p:cNvPr>
          <p:cNvSpPr txBox="1"/>
          <p:nvPr/>
        </p:nvSpPr>
        <p:spPr>
          <a:xfrm>
            <a:off x="73758" y="2862501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75 kDa</a:t>
            </a:r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DCC47A67-6CA7-475F-5DE2-498DDE80E775}"/>
              </a:ext>
            </a:extLst>
          </p:cNvPr>
          <p:cNvSpPr/>
          <p:nvPr/>
        </p:nvSpPr>
        <p:spPr>
          <a:xfrm rot="5400000">
            <a:off x="708251" y="2733347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534313-73D5-16A7-0313-5CDAE958CC52}"/>
              </a:ext>
            </a:extLst>
          </p:cNvPr>
          <p:cNvSpPr txBox="1"/>
          <p:nvPr/>
        </p:nvSpPr>
        <p:spPr>
          <a:xfrm>
            <a:off x="70409" y="2603737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solidFill>
                  <a:srgbClr val="FF0000"/>
                </a:solidFill>
              </a:rPr>
              <a:t>150 kDa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43CB78-807A-5DDA-C837-75281A8AF527}"/>
              </a:ext>
            </a:extLst>
          </p:cNvPr>
          <p:cNvSpPr txBox="1"/>
          <p:nvPr/>
        </p:nvSpPr>
        <p:spPr>
          <a:xfrm>
            <a:off x="4888311" y="2925301"/>
            <a:ext cx="4575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B1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9673119-1294-0F0F-2409-01AA337E6176}"/>
              </a:ext>
            </a:extLst>
          </p:cNvPr>
          <p:cNvCxnSpPr>
            <a:cxnSpLocks/>
          </p:cNvCxnSpPr>
          <p:nvPr/>
        </p:nvCxnSpPr>
        <p:spPr>
          <a:xfrm>
            <a:off x="5130919" y="3105014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A6B068F-E885-AC12-838C-62B1DDE0B9B8}"/>
              </a:ext>
            </a:extLst>
          </p:cNvPr>
          <p:cNvCxnSpPr>
            <a:cxnSpLocks/>
          </p:cNvCxnSpPr>
          <p:nvPr/>
        </p:nvCxnSpPr>
        <p:spPr>
          <a:xfrm>
            <a:off x="4969223" y="3105013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98B3089-0C92-2BE8-BA4F-C81EDA04DB16}"/>
              </a:ext>
            </a:extLst>
          </p:cNvPr>
          <p:cNvCxnSpPr>
            <a:cxnSpLocks/>
          </p:cNvCxnSpPr>
          <p:nvPr/>
        </p:nvCxnSpPr>
        <p:spPr>
          <a:xfrm>
            <a:off x="5342621" y="308358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2FB64F8-8D1F-B429-5718-D1D0684B03FD}"/>
              </a:ext>
            </a:extLst>
          </p:cNvPr>
          <p:cNvCxnSpPr>
            <a:cxnSpLocks/>
          </p:cNvCxnSpPr>
          <p:nvPr/>
        </p:nvCxnSpPr>
        <p:spPr>
          <a:xfrm>
            <a:off x="5494794" y="310602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AE30A11-E6F3-6693-1EDF-89472CE49906}"/>
              </a:ext>
            </a:extLst>
          </p:cNvPr>
          <p:cNvCxnSpPr>
            <a:cxnSpLocks/>
          </p:cNvCxnSpPr>
          <p:nvPr/>
        </p:nvCxnSpPr>
        <p:spPr>
          <a:xfrm>
            <a:off x="5696269" y="310501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31C784F-7C3D-2C16-B4B7-E18C5CE0A859}"/>
              </a:ext>
            </a:extLst>
          </p:cNvPr>
          <p:cNvCxnSpPr>
            <a:cxnSpLocks/>
          </p:cNvCxnSpPr>
          <p:nvPr/>
        </p:nvCxnSpPr>
        <p:spPr>
          <a:xfrm>
            <a:off x="5888984" y="3105018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8AA2BD2-5CA7-ADBE-C3D5-3A9FD526FABB}"/>
              </a:ext>
            </a:extLst>
          </p:cNvPr>
          <p:cNvCxnSpPr>
            <a:cxnSpLocks/>
          </p:cNvCxnSpPr>
          <p:nvPr/>
        </p:nvCxnSpPr>
        <p:spPr>
          <a:xfrm>
            <a:off x="6074319" y="310501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49134E8-B76F-637A-F0AE-0163A41D6900}"/>
              </a:ext>
            </a:extLst>
          </p:cNvPr>
          <p:cNvCxnSpPr>
            <a:cxnSpLocks/>
          </p:cNvCxnSpPr>
          <p:nvPr/>
        </p:nvCxnSpPr>
        <p:spPr>
          <a:xfrm>
            <a:off x="6250688" y="3105017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473353E-60FB-439B-A39B-DB8CE46BC664}"/>
              </a:ext>
            </a:extLst>
          </p:cNvPr>
          <p:cNvCxnSpPr>
            <a:cxnSpLocks/>
          </p:cNvCxnSpPr>
          <p:nvPr/>
        </p:nvCxnSpPr>
        <p:spPr>
          <a:xfrm>
            <a:off x="6448270" y="3105016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578FFAF-F011-1082-D8BA-485DB928CF2A}"/>
              </a:ext>
            </a:extLst>
          </p:cNvPr>
          <p:cNvCxnSpPr>
            <a:cxnSpLocks/>
          </p:cNvCxnSpPr>
          <p:nvPr/>
        </p:nvCxnSpPr>
        <p:spPr>
          <a:xfrm>
            <a:off x="6630299" y="310501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D1B337-CD3A-7677-AC45-74B270757FB4}"/>
              </a:ext>
            </a:extLst>
          </p:cNvPr>
          <p:cNvCxnSpPr>
            <a:cxnSpLocks/>
          </p:cNvCxnSpPr>
          <p:nvPr/>
        </p:nvCxnSpPr>
        <p:spPr>
          <a:xfrm>
            <a:off x="6815088" y="310501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EAC0049-DE6F-D2E6-49B6-C9599CEB311C}"/>
              </a:ext>
            </a:extLst>
          </p:cNvPr>
          <p:cNvCxnSpPr>
            <a:cxnSpLocks/>
          </p:cNvCxnSpPr>
          <p:nvPr/>
        </p:nvCxnSpPr>
        <p:spPr>
          <a:xfrm>
            <a:off x="6985608" y="3105015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77A14DA-56FF-AB06-A5D5-36EDB63FC70D}"/>
              </a:ext>
            </a:extLst>
          </p:cNvPr>
          <p:cNvCxnSpPr>
            <a:cxnSpLocks/>
          </p:cNvCxnSpPr>
          <p:nvPr/>
        </p:nvCxnSpPr>
        <p:spPr>
          <a:xfrm>
            <a:off x="7170622" y="3129239"/>
            <a:ext cx="0" cy="8429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6FA4880F-556F-D944-F550-110270F2A9E9}"/>
              </a:ext>
            </a:extLst>
          </p:cNvPr>
          <p:cNvSpPr txBox="1"/>
          <p:nvPr/>
        </p:nvSpPr>
        <p:spPr>
          <a:xfrm>
            <a:off x="5264398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B2A4E4E-5698-EE8C-3327-EB7A78CF4352}"/>
              </a:ext>
            </a:extLst>
          </p:cNvPr>
          <p:cNvSpPr txBox="1"/>
          <p:nvPr/>
        </p:nvSpPr>
        <p:spPr>
          <a:xfrm>
            <a:off x="5656132" y="2925301"/>
            <a:ext cx="4217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5B6A7E-8C76-E02D-B382-C0D9A952387D}"/>
              </a:ext>
            </a:extLst>
          </p:cNvPr>
          <p:cNvSpPr txBox="1"/>
          <p:nvPr/>
        </p:nvSpPr>
        <p:spPr>
          <a:xfrm>
            <a:off x="6016333" y="2925301"/>
            <a:ext cx="4138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93F825-97B6-E045-137A-7AAC60CF5CD4}"/>
              </a:ext>
            </a:extLst>
          </p:cNvPr>
          <p:cNvSpPr txBox="1"/>
          <p:nvPr/>
        </p:nvSpPr>
        <p:spPr>
          <a:xfrm>
            <a:off x="6399549" y="2925301"/>
            <a:ext cx="4911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DE5004F-DAC0-7B3B-72E6-51CFD9938F0A}"/>
              </a:ext>
            </a:extLst>
          </p:cNvPr>
          <p:cNvSpPr txBox="1"/>
          <p:nvPr/>
        </p:nvSpPr>
        <p:spPr>
          <a:xfrm>
            <a:off x="6742559" y="2925301"/>
            <a:ext cx="4280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3B83733-7C92-CEF4-7D8A-F18C7E4EAD10}"/>
              </a:ext>
            </a:extLst>
          </p:cNvPr>
          <p:cNvSpPr txBox="1"/>
          <p:nvPr/>
        </p:nvSpPr>
        <p:spPr>
          <a:xfrm>
            <a:off x="5062806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2F1C424-4852-EBCC-1FF5-7D2733838FB1}"/>
              </a:ext>
            </a:extLst>
          </p:cNvPr>
          <p:cNvSpPr txBox="1"/>
          <p:nvPr/>
        </p:nvSpPr>
        <p:spPr>
          <a:xfrm>
            <a:off x="5459949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B137DC3-F2C8-84CD-0056-D0D1214F6955}"/>
              </a:ext>
            </a:extLst>
          </p:cNvPr>
          <p:cNvSpPr txBox="1"/>
          <p:nvPr/>
        </p:nvSpPr>
        <p:spPr>
          <a:xfrm>
            <a:off x="5834708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1CD61AF-01FF-E28B-20DF-99ACCB77F7FE}"/>
              </a:ext>
            </a:extLst>
          </p:cNvPr>
          <p:cNvSpPr txBox="1"/>
          <p:nvPr/>
        </p:nvSpPr>
        <p:spPr>
          <a:xfrm>
            <a:off x="6224646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560E7EA-E0FF-3EB3-0D3C-F552A2C68984}"/>
              </a:ext>
            </a:extLst>
          </p:cNvPr>
          <p:cNvSpPr txBox="1"/>
          <p:nvPr/>
        </p:nvSpPr>
        <p:spPr>
          <a:xfrm>
            <a:off x="6578757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73145D8-3E87-37A4-E6B2-F23EB640BBE6}"/>
              </a:ext>
            </a:extLst>
          </p:cNvPr>
          <p:cNvSpPr txBox="1"/>
          <p:nvPr/>
        </p:nvSpPr>
        <p:spPr>
          <a:xfrm>
            <a:off x="6917755" y="2925301"/>
            <a:ext cx="4701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1563A2-BEAD-8233-E34C-1C090F3F6C81}"/>
              </a:ext>
            </a:extLst>
          </p:cNvPr>
          <p:cNvSpPr txBox="1"/>
          <p:nvPr/>
        </p:nvSpPr>
        <p:spPr>
          <a:xfrm>
            <a:off x="4945845" y="1298423"/>
            <a:ext cx="2300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Image with sample IDs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860C74-4D63-2A73-FBA9-B02D6CC5239C}"/>
              </a:ext>
            </a:extLst>
          </p:cNvPr>
          <p:cNvSpPr txBox="1"/>
          <p:nvPr/>
        </p:nvSpPr>
        <p:spPr>
          <a:xfrm>
            <a:off x="764830" y="1380034"/>
            <a:ext cx="23987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overlayed on ladder</a:t>
            </a:r>
          </a:p>
        </p:txBody>
      </p:sp>
      <p:pic>
        <p:nvPicPr>
          <p:cNvPr id="14" name="Picture 13" descr="A close-up of a black line&#10;&#10;Description automatically generated">
            <a:extLst>
              <a:ext uri="{FF2B5EF4-FFF2-40B4-BE49-F238E27FC236}">
                <a16:creationId xmlns:a16="http://schemas.microsoft.com/office/drawing/2014/main" id="{B1616B82-EBC7-8B52-93EF-44E9E27067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4503" t="35555" r="48399" b="59393"/>
          <a:stretch/>
        </p:blipFill>
        <p:spPr>
          <a:xfrm>
            <a:off x="9791091" y="464709"/>
            <a:ext cx="2055938" cy="60538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E8B7A691-7101-1FB6-CF2D-4371A967C358}"/>
              </a:ext>
            </a:extLst>
          </p:cNvPr>
          <p:cNvSpPr txBox="1"/>
          <p:nvPr/>
        </p:nvSpPr>
        <p:spPr>
          <a:xfrm>
            <a:off x="7920631" y="464709"/>
            <a:ext cx="1730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/>
              <a:t>Rep image used: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E0712E0-306E-DABA-23D3-CAEF2BF21471}"/>
              </a:ext>
            </a:extLst>
          </p:cNvPr>
          <p:cNvSpPr txBox="1"/>
          <p:nvPr/>
        </p:nvSpPr>
        <p:spPr>
          <a:xfrm>
            <a:off x="9791091" y="14717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D9D4A87-2796-536E-37AA-4C8358A800CE}"/>
              </a:ext>
            </a:extLst>
          </p:cNvPr>
          <p:cNvSpPr txBox="1"/>
          <p:nvPr/>
        </p:nvSpPr>
        <p:spPr>
          <a:xfrm>
            <a:off x="10214637" y="14717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6ED4FA0-BAFA-C1E9-84C5-11ED50B9D1F1}"/>
              </a:ext>
            </a:extLst>
          </p:cNvPr>
          <p:cNvSpPr txBox="1"/>
          <p:nvPr/>
        </p:nvSpPr>
        <p:spPr>
          <a:xfrm>
            <a:off x="10703404" y="14717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E527D88-0861-A7E2-1840-852DF6C4ABF3}"/>
              </a:ext>
            </a:extLst>
          </p:cNvPr>
          <p:cNvSpPr txBox="1"/>
          <p:nvPr/>
        </p:nvSpPr>
        <p:spPr>
          <a:xfrm>
            <a:off x="11166246" y="14717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</p:spTree>
    <p:extLst>
      <p:ext uri="{BB962C8B-B14F-4D97-AF65-F5344CB8AC3E}">
        <p14:creationId xmlns:p14="http://schemas.microsoft.com/office/powerpoint/2010/main" val="2846884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12199</TotalTime>
  <Words>301</Words>
  <Application>Microsoft Office PowerPoint</Application>
  <PresentationFormat>Widescreen</PresentationFormat>
  <Paragraphs>142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Frangos</dc:creator>
  <cp:lastModifiedBy>Sara Frangos</cp:lastModifiedBy>
  <cp:revision>66</cp:revision>
  <dcterms:created xsi:type="dcterms:W3CDTF">2024-01-08T16:02:55Z</dcterms:created>
  <dcterms:modified xsi:type="dcterms:W3CDTF">2026-04-13T13:43:35Z</dcterms:modified>
</cp:coreProperties>
</file>